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Lst>
  <p:notesMasterIdLst>
    <p:notesMasterId r:id="rId8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338" r:id="rId27"/>
    <p:sldId id="280" r:id="rId28"/>
    <p:sldId id="336" r:id="rId29"/>
    <p:sldId id="281" r:id="rId30"/>
    <p:sldId id="340" r:id="rId31"/>
    <p:sldId id="341" r:id="rId32"/>
    <p:sldId id="282" r:id="rId33"/>
    <p:sldId id="283" r:id="rId34"/>
    <p:sldId id="284" r:id="rId35"/>
    <p:sldId id="285" r:id="rId36"/>
    <p:sldId id="287" r:id="rId37"/>
    <p:sldId id="286" r:id="rId38"/>
    <p:sldId id="342" r:id="rId39"/>
    <p:sldId id="343" r:id="rId40"/>
    <p:sldId id="345" r:id="rId41"/>
    <p:sldId id="288" r:id="rId42"/>
    <p:sldId id="289" r:id="rId43"/>
    <p:sldId id="290" r:id="rId44"/>
    <p:sldId id="291" r:id="rId45"/>
    <p:sldId id="292" r:id="rId46"/>
    <p:sldId id="293" r:id="rId47"/>
    <p:sldId id="332" r:id="rId48"/>
    <p:sldId id="294" r:id="rId49"/>
    <p:sldId id="295" r:id="rId50"/>
    <p:sldId id="296" r:id="rId51"/>
    <p:sldId id="297" r:id="rId52"/>
    <p:sldId id="298" r:id="rId53"/>
    <p:sldId id="299" r:id="rId54"/>
    <p:sldId id="333" r:id="rId55"/>
    <p:sldId id="300" r:id="rId56"/>
    <p:sldId id="334" r:id="rId57"/>
    <p:sldId id="301" r:id="rId58"/>
    <p:sldId id="302" r:id="rId59"/>
    <p:sldId id="303" r:id="rId60"/>
    <p:sldId id="304" r:id="rId61"/>
    <p:sldId id="305" r:id="rId62"/>
    <p:sldId id="306" r:id="rId63"/>
    <p:sldId id="307" r:id="rId64"/>
    <p:sldId id="346" r:id="rId65"/>
    <p:sldId id="308" r:id="rId66"/>
    <p:sldId id="309" r:id="rId67"/>
    <p:sldId id="310" r:id="rId68"/>
    <p:sldId id="311" r:id="rId69"/>
    <p:sldId id="312" r:id="rId70"/>
    <p:sldId id="313" r:id="rId71"/>
    <p:sldId id="314" r:id="rId72"/>
    <p:sldId id="315" r:id="rId73"/>
    <p:sldId id="316" r:id="rId74"/>
    <p:sldId id="317" r:id="rId75"/>
    <p:sldId id="318" r:id="rId76"/>
    <p:sldId id="328" r:id="rId77"/>
    <p:sldId id="319" r:id="rId78"/>
    <p:sldId id="320" r:id="rId79"/>
    <p:sldId id="321" r:id="rId80"/>
    <p:sldId id="322" r:id="rId81"/>
    <p:sldId id="325" r:id="rId82"/>
    <p:sldId id="323" r:id="rId83"/>
    <p:sldId id="324" r:id="rId84"/>
    <p:sldId id="329" r:id="rId85"/>
    <p:sldId id="330" r:id="rId86"/>
    <p:sldId id="326" r:id="rId87"/>
    <p:sldId id="327" r:id="rId88"/>
  </p:sldIdLst>
  <p:sldSz cx="9144000" cy="5143500" type="screen16x9"/>
  <p:notesSz cx="6858000" cy="9144000"/>
  <p:embeddedFontLst>
    <p:embeddedFont>
      <p:font typeface="Roboto" panose="02000000000000000000" pitchFamily="2" charset="0"/>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65">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4" roundtripDataSignature="AMtx7mjDpzETy5Pk5x08c1jsH9sHf3FC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AB8FE2-B0BB-41EF-84BD-FF5E9F7E52A5}">
  <a:tblStyle styleId="{13AB8FE2-B0BB-41EF-84BD-FF5E9F7E52A5}"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3" d="100"/>
          <a:sy n="133" d="100"/>
        </p:scale>
        <p:origin x="906" y="126"/>
      </p:cViewPr>
      <p:guideLst>
        <p:guide orient="horz" pos="166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notesMaster" Target="notesMasters/notesMaster1.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font" Target="fonts/font1.fntdata"/><Relationship Id="rId95"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font" Target="fonts/font4.fntdata"/><Relationship Id="rId98"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font" Target="fonts/font2.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lvl="0" indent="-298450" algn="l" rtl="0">
              <a:lnSpc>
                <a:spcPct val="115000"/>
              </a:lnSpc>
              <a:spcBef>
                <a:spcPts val="1200"/>
              </a:spcBef>
              <a:spcAft>
                <a:spcPts val="0"/>
              </a:spcAft>
              <a:buClr>
                <a:srgbClr val="135D6D"/>
              </a:buClr>
              <a:buSzPts val="1070"/>
              <a:buFont typeface="Arial"/>
              <a:buChar char="•"/>
            </a:pPr>
            <a:r>
              <a:rPr lang="fr" sz="1100" b="0" i="0" u="none" strike="noStrike" cap="none">
                <a:solidFill>
                  <a:schemeClr val="dk1"/>
                </a:solidFill>
                <a:latin typeface="Twentieth Century"/>
                <a:ea typeface="Twentieth Century"/>
                <a:cs typeface="Twentieth Century"/>
                <a:sym typeface="Twentieth Century"/>
              </a:rPr>
              <a:t>La fresque est modulable !</a:t>
            </a:r>
            <a:endParaRPr sz="1100" b="0" i="0" u="none" strike="noStrike" cap="none">
              <a:solidFill>
                <a:srgbClr val="000000"/>
              </a:solidFill>
              <a:latin typeface="Twentieth Century"/>
              <a:ea typeface="Twentieth Century"/>
              <a:cs typeface="Twentieth Century"/>
              <a:sym typeface="Twentieth Century"/>
            </a:endParaRPr>
          </a:p>
          <a:p>
            <a:pPr marL="457200" marR="0" lvl="0" indent="-342900" algn="l" rtl="0">
              <a:lnSpc>
                <a:spcPct val="115000"/>
              </a:lnSpc>
              <a:spcBef>
                <a:spcPts val="0"/>
              </a:spcBef>
              <a:spcAft>
                <a:spcPts val="0"/>
              </a:spcAft>
              <a:buClr>
                <a:srgbClr val="135D6D"/>
              </a:buClr>
              <a:buSzPts val="1800"/>
              <a:buFont typeface="Arial"/>
              <a:buChar char="•"/>
            </a:pPr>
            <a:r>
              <a:rPr lang="fr" sz="1100" b="0" i="0" u="none" strike="noStrike" cap="none">
                <a:solidFill>
                  <a:schemeClr val="dk1"/>
                </a:solidFill>
                <a:latin typeface="Twentieth Century"/>
                <a:ea typeface="Twentieth Century"/>
                <a:cs typeface="Twentieth Century"/>
                <a:sym typeface="Twentieth Century"/>
              </a:rPr>
              <a:t>Jeu 1 + Jeu 4 ou Jeu 3 + Jeu 4 = 1h/1h30</a:t>
            </a:r>
            <a:endParaRPr sz="1100" b="0" i="0" u="none" strike="noStrike" cap="none">
              <a:solidFill>
                <a:srgbClr val="000000"/>
              </a:solidFill>
              <a:latin typeface="Twentieth Century"/>
              <a:ea typeface="Twentieth Century"/>
              <a:cs typeface="Twentieth Century"/>
              <a:sym typeface="Twentieth Century"/>
            </a:endParaRPr>
          </a:p>
          <a:p>
            <a:pPr marL="457200" marR="0" lvl="0" indent="-342900" algn="l" rtl="0">
              <a:lnSpc>
                <a:spcPct val="115000"/>
              </a:lnSpc>
              <a:spcBef>
                <a:spcPts val="0"/>
              </a:spcBef>
              <a:spcAft>
                <a:spcPts val="0"/>
              </a:spcAft>
              <a:buClr>
                <a:srgbClr val="135D6D"/>
              </a:buClr>
              <a:buSzPts val="1800"/>
              <a:buFont typeface="Arial"/>
              <a:buChar char="•"/>
            </a:pPr>
            <a:r>
              <a:rPr lang="fr" sz="1100" b="0" i="0" u="none" strike="noStrike" cap="none">
                <a:solidFill>
                  <a:schemeClr val="dk1"/>
                </a:solidFill>
                <a:latin typeface="Twentieth Century"/>
                <a:ea typeface="Twentieth Century"/>
                <a:cs typeface="Twentieth Century"/>
                <a:sym typeface="Twentieth Century"/>
              </a:rPr>
              <a:t>Jeu 1 version « Quizz » + Jeu 3 + Jeu 4 + petit débat = 2h</a:t>
            </a:r>
            <a:endParaRPr/>
          </a:p>
          <a:p>
            <a:pPr marL="457200" marR="0" lvl="0" indent="-342900" algn="l" rtl="0">
              <a:lnSpc>
                <a:spcPct val="115000"/>
              </a:lnSpc>
              <a:spcBef>
                <a:spcPts val="0"/>
              </a:spcBef>
              <a:spcAft>
                <a:spcPts val="0"/>
              </a:spcAft>
              <a:buClr>
                <a:srgbClr val="135D6D"/>
              </a:buClr>
              <a:buSzPts val="1800"/>
              <a:buFont typeface="Arial"/>
              <a:buChar char="•"/>
            </a:pPr>
            <a:r>
              <a:rPr lang="fr" sz="1100" b="0" i="0" u="none" strike="noStrike" cap="none">
                <a:solidFill>
                  <a:schemeClr val="dk1"/>
                </a:solidFill>
                <a:latin typeface="Twentieth Century"/>
                <a:ea typeface="Twentieth Century"/>
                <a:cs typeface="Twentieth Century"/>
                <a:sym typeface="Twentieth Century"/>
              </a:rPr>
              <a:t>Deux tables de 2h : Jeu 1+3 et Jeu 1+4 puis débat commun </a:t>
            </a:r>
            <a:endParaRPr sz="11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Position haute: respect du cadre (timing; écoute active; temps de parole….</a:t>
            </a:r>
            <a:endParaRPr/>
          </a:p>
          <a:p>
            <a:pPr marL="0" lvl="0" indent="0" algn="l" rtl="0">
              <a:lnSpc>
                <a:spcPct val="100000"/>
              </a:lnSpc>
              <a:spcBef>
                <a:spcPts val="0"/>
              </a:spcBef>
              <a:spcAft>
                <a:spcPts val="0"/>
              </a:spcAft>
              <a:buSzPts val="1100"/>
              <a:buNone/>
            </a:pPr>
            <a:r>
              <a:rPr lang="fr"/>
              <a:t>Position basse: laisser les participants partager librement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a:solidFill>
                  <a:schemeClr val="dk1"/>
                </a:solidFill>
              </a:rPr>
              <a:t>Des cartes </a:t>
            </a:r>
            <a:r>
              <a:rPr lang="fr" b="1">
                <a:solidFill>
                  <a:srgbClr val="135D6D"/>
                </a:solidFill>
              </a:rPr>
              <a:t>Références</a:t>
            </a:r>
            <a:r>
              <a:rPr lang="fr">
                <a:solidFill>
                  <a:srgbClr val="135D6D"/>
                </a:solidFill>
              </a:rPr>
              <a:t> </a:t>
            </a:r>
            <a:r>
              <a:rPr lang="fr">
                <a:solidFill>
                  <a:schemeClr val="dk1"/>
                </a:solidFill>
              </a:rPr>
              <a:t>sont en appui.</a:t>
            </a:r>
            <a:endParaRPr/>
          </a:p>
          <a:p>
            <a:pPr marL="0" marR="0" lvl="0" indent="0" algn="l" rtl="0">
              <a:lnSpc>
                <a:spcPct val="100000"/>
              </a:lnSpc>
              <a:spcBef>
                <a:spcPts val="0"/>
              </a:spcBef>
              <a:spcAft>
                <a:spcPts val="0"/>
              </a:spcAft>
              <a:buClr>
                <a:srgbClr val="000000"/>
              </a:buClr>
              <a:buSzPts val="1100"/>
              <a:buFont typeface="Arial"/>
              <a:buNone/>
            </a:pPr>
            <a:r>
              <a:rPr lang="fr" sz="1100">
                <a:solidFill>
                  <a:srgbClr val="135D6D"/>
                </a:solidFill>
              </a:rPr>
              <a:t>En ligne : </a:t>
            </a:r>
            <a:r>
              <a:rPr lang="fr" sz="1100">
                <a:solidFill>
                  <a:schemeClr val="dk1"/>
                </a:solidFill>
              </a:rPr>
              <a:t>laisser les légendes des cartes pour l’export Mural</a:t>
            </a:r>
            <a:endParaRPr sz="1100"/>
          </a:p>
          <a:p>
            <a:pPr marL="457200" lvl="0" indent="-298450" algn="l" rtl="0">
              <a:lnSpc>
                <a:spcPct val="115000"/>
              </a:lnSpc>
              <a:spcBef>
                <a:spcPts val="0"/>
              </a:spcBef>
              <a:spcAft>
                <a:spcPts val="0"/>
              </a:spcAft>
              <a:buClr>
                <a:srgbClr val="135D6D"/>
              </a:buClr>
              <a:buSzPts val="1189"/>
              <a:buFont typeface="Arial"/>
              <a:buChar char="•"/>
            </a:pPr>
            <a:r>
              <a:rPr lang="fr" sz="1100">
                <a:solidFill>
                  <a:schemeClr val="dk1"/>
                </a:solidFill>
              </a:rPr>
              <a:t>Replacer les cartes sur le plateau au fur et à mesure pour optimiser les flèches</a:t>
            </a:r>
            <a:endParaRPr sz="1100"/>
          </a:p>
          <a:p>
            <a:pPr marL="457200" lvl="0" indent="-298450" algn="l" rtl="0">
              <a:lnSpc>
                <a:spcPct val="115000"/>
              </a:lnSpc>
              <a:spcBef>
                <a:spcPts val="0"/>
              </a:spcBef>
              <a:spcAft>
                <a:spcPts val="0"/>
              </a:spcAft>
              <a:buClr>
                <a:srgbClr val="135D6D"/>
              </a:buClr>
              <a:buSzPts val="1189"/>
              <a:buFont typeface="Arial"/>
              <a:buChar char="•"/>
            </a:pPr>
            <a:r>
              <a:rPr lang="fr" sz="1100">
                <a:solidFill>
                  <a:schemeClr val="dk1"/>
                </a:solidFill>
              </a:rPr>
              <a:t>Gardien du temps : être un peu plus présent lorsque les participants prennent du retard</a:t>
            </a:r>
            <a:endParaRPr sz="1100"/>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Position haute: respect du cadre (timing; écoute active; temps de parole….</a:t>
            </a:r>
            <a:endParaRPr/>
          </a:p>
          <a:p>
            <a:pPr marL="0" lvl="0" indent="0" algn="l" rtl="0">
              <a:lnSpc>
                <a:spcPct val="100000"/>
              </a:lnSpc>
              <a:spcBef>
                <a:spcPts val="0"/>
              </a:spcBef>
              <a:spcAft>
                <a:spcPts val="0"/>
              </a:spcAft>
              <a:buSzPts val="1100"/>
              <a:buNone/>
            </a:pPr>
            <a:r>
              <a:rPr lang="fr"/>
              <a:t>Position basse: laisser les participants partager librement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Position haute: respect du cadre (timing; écoute active; temps de parole….</a:t>
            </a:r>
            <a:endParaRPr/>
          </a:p>
          <a:p>
            <a:pPr marL="0" lvl="0" indent="0" algn="l" rtl="0">
              <a:lnSpc>
                <a:spcPct val="100000"/>
              </a:lnSpc>
              <a:spcBef>
                <a:spcPts val="0"/>
              </a:spcBef>
              <a:spcAft>
                <a:spcPts val="0"/>
              </a:spcAft>
              <a:buSzPts val="1100"/>
              <a:buNone/>
            </a:pPr>
            <a:r>
              <a:rPr lang="fr"/>
              <a:t>Position basse: laisser les participants partager librement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Tour de table</a:t>
            </a:r>
            <a:r>
              <a:rPr lang="fr" sz="1100">
                <a:solidFill>
                  <a:srgbClr val="135D6D"/>
                </a:solidFill>
              </a:rPr>
              <a:t> : </a:t>
            </a:r>
            <a:r>
              <a:rPr lang="fr" sz="1100">
                <a:solidFill>
                  <a:schemeClr val="dk1"/>
                </a:solidFill>
              </a:rPr>
              <a:t>prénom, localisation, comment la personne a entendu parler du jeu, attentes particulières</a:t>
            </a:r>
            <a:endParaRPr sz="1100"/>
          </a:p>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Introduction à la Fresque de l’Eau </a:t>
            </a:r>
            <a:r>
              <a:rPr lang="fr" sz="1100" b="0">
                <a:solidFill>
                  <a:srgbClr val="135D6D"/>
                </a:solidFill>
              </a:rPr>
              <a:t>: citer les auteurs, mentionner Eau’Dyssée</a:t>
            </a:r>
            <a:endParaRPr sz="1100" b="0">
              <a:solidFill>
                <a:srgbClr val="135D6D"/>
              </a:solidFill>
            </a:endParaRPr>
          </a:p>
          <a:p>
            <a:pPr marL="0" marR="0" lvl="0" indent="0" algn="l" rtl="0">
              <a:lnSpc>
                <a:spcPct val="100000"/>
              </a:lnSpc>
              <a:spcBef>
                <a:spcPts val="0"/>
              </a:spcBef>
              <a:spcAft>
                <a:spcPts val="0"/>
              </a:spcAft>
              <a:buClr>
                <a:srgbClr val="000000"/>
              </a:buClr>
              <a:buSzPts val="1100"/>
              <a:buFont typeface="Arial"/>
              <a:buNone/>
            </a:pPr>
            <a:r>
              <a:rPr lang="fr" sz="1100" b="0">
                <a:solidFill>
                  <a:srgbClr val="135D6D"/>
                </a:solidFill>
              </a:rPr>
              <a:t>La FDE : durée, 4 jeux, atelier collaboratif, debrief</a:t>
            </a:r>
            <a:endParaRPr/>
          </a:p>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En ligne</a:t>
            </a:r>
            <a:r>
              <a:rPr lang="fr" sz="1100">
                <a:solidFill>
                  <a:schemeClr val="dk1"/>
                </a:solidFill>
              </a:rPr>
              <a:t>, présenter l’outil Mural et les principales fonctionnalités</a:t>
            </a:r>
            <a:endParaRPr/>
          </a:p>
          <a:p>
            <a:pPr marL="0" marR="0" lvl="0" indent="0" algn="l" rtl="0">
              <a:lnSpc>
                <a:spcPct val="100000"/>
              </a:lnSpc>
              <a:spcBef>
                <a:spcPts val="0"/>
              </a:spcBef>
              <a:spcAft>
                <a:spcPts val="0"/>
              </a:spcAft>
              <a:buClr>
                <a:srgbClr val="000000"/>
              </a:buClr>
              <a:buSzPts val="1100"/>
              <a:buFont typeface="Arial"/>
              <a:buNone/>
            </a:pPr>
            <a:endParaRPr sz="1100" b="1">
              <a:solidFill>
                <a:srgbClr val="135D6D"/>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5a74a3913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g15a74a39130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b="1">
                <a:solidFill>
                  <a:srgbClr val="ED7D31"/>
                </a:solidFill>
              </a:rPr>
              <a:t>0 ou 3min</a:t>
            </a:r>
            <a:r>
              <a:rPr lang="fr">
                <a:solidFill>
                  <a:srgbClr val="ED7D31"/>
                </a:solidFill>
              </a:rPr>
              <a:t> </a:t>
            </a:r>
            <a:r>
              <a:rPr lang="fr"/>
              <a:t>- Présentation de l’asso (rappel si formation le jour même)</a:t>
            </a:r>
            <a:endParaRPr/>
          </a:p>
          <a:p>
            <a:pPr marL="0" lvl="0" indent="0" algn="l" rtl="0">
              <a:lnSpc>
                <a:spcPct val="100000"/>
              </a:lnSpc>
              <a:spcBef>
                <a:spcPts val="0"/>
              </a:spcBef>
              <a:spcAft>
                <a:spcPts val="0"/>
              </a:spcAft>
              <a:buSzPts val="1100"/>
              <a:buNone/>
            </a:pPr>
            <a:r>
              <a:rPr lang="fr" b="1"/>
              <a:t>10 min -</a:t>
            </a:r>
            <a:r>
              <a:rPr lang="fr"/>
              <a:t> Tour de table des attentes et appréhension de chacun.e (à noter sur un des paperboard pour être sûr d’avoir répondu à toutes les questions à la fin  ) + est ce qu’ils ont déjà animer d’autres fresques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3f3c47a6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g13f3c47a61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Tour de table</a:t>
            </a:r>
            <a:r>
              <a:rPr lang="fr" sz="1100">
                <a:solidFill>
                  <a:srgbClr val="135D6D"/>
                </a:solidFill>
              </a:rPr>
              <a:t> : </a:t>
            </a:r>
            <a:r>
              <a:rPr lang="fr" sz="1100">
                <a:solidFill>
                  <a:schemeClr val="dk1"/>
                </a:solidFill>
              </a:rPr>
              <a:t>prénom, localisation, comment la personne a entendu parler du jeu, attentes particulières</a:t>
            </a:r>
            <a:endParaRPr sz="1100"/>
          </a:p>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Introduction à la Fresque de l’Eau </a:t>
            </a:r>
            <a:r>
              <a:rPr lang="fr" sz="1100" b="0">
                <a:solidFill>
                  <a:srgbClr val="135D6D"/>
                </a:solidFill>
              </a:rPr>
              <a:t>: citer les auteurs, mentionner Eau’Dyssée</a:t>
            </a:r>
            <a:endParaRPr sz="1100" b="0">
              <a:solidFill>
                <a:srgbClr val="135D6D"/>
              </a:solidFill>
            </a:endParaRPr>
          </a:p>
          <a:p>
            <a:pPr marL="0" marR="0" lvl="0" indent="0" algn="l" rtl="0">
              <a:lnSpc>
                <a:spcPct val="100000"/>
              </a:lnSpc>
              <a:spcBef>
                <a:spcPts val="0"/>
              </a:spcBef>
              <a:spcAft>
                <a:spcPts val="0"/>
              </a:spcAft>
              <a:buClr>
                <a:srgbClr val="000000"/>
              </a:buClr>
              <a:buSzPts val="1100"/>
              <a:buFont typeface="Arial"/>
              <a:buNone/>
            </a:pPr>
            <a:r>
              <a:rPr lang="fr" sz="1100" b="0">
                <a:solidFill>
                  <a:srgbClr val="135D6D"/>
                </a:solidFill>
              </a:rPr>
              <a:t>La FDE : durée, 4 jeux, atelier collaboratif, debrief</a:t>
            </a:r>
            <a:endParaRPr/>
          </a:p>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En ligne</a:t>
            </a:r>
            <a:r>
              <a:rPr lang="fr" sz="1100">
                <a:solidFill>
                  <a:schemeClr val="dk1"/>
                </a:solidFill>
              </a:rPr>
              <a:t>, présenter l’outil Mural et les principales fonctionnalités</a:t>
            </a:r>
            <a:endParaRPr/>
          </a:p>
          <a:p>
            <a:pPr marL="0" marR="0" lvl="0" indent="0" algn="l" rtl="0">
              <a:lnSpc>
                <a:spcPct val="100000"/>
              </a:lnSpc>
              <a:spcBef>
                <a:spcPts val="0"/>
              </a:spcBef>
              <a:spcAft>
                <a:spcPts val="0"/>
              </a:spcAft>
              <a:buClr>
                <a:srgbClr val="000000"/>
              </a:buClr>
              <a:buSzPts val="1100"/>
              <a:buFont typeface="Arial"/>
              <a:buNone/>
            </a:pPr>
            <a:endParaRPr sz="1100" b="1">
              <a:solidFill>
                <a:srgbClr val="135D6D"/>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6F94F5C7-D435-2B9D-5403-42EFF541275D}"/>
            </a:ext>
          </a:extLst>
        </p:cNvPr>
        <p:cNvGrpSpPr/>
        <p:nvPr/>
      </p:nvGrpSpPr>
      <p:grpSpPr>
        <a:xfrm>
          <a:off x="0" y="0"/>
          <a:ext cx="0" cy="0"/>
          <a:chOff x="0" y="0"/>
          <a:chExt cx="0" cy="0"/>
        </a:xfrm>
      </p:grpSpPr>
      <p:sp>
        <p:nvSpPr>
          <p:cNvPr id="324" name="Google Shape;324;p13:notes">
            <a:extLst>
              <a:ext uri="{FF2B5EF4-FFF2-40B4-BE49-F238E27FC236}">
                <a16:creationId xmlns:a16="http://schemas.microsoft.com/office/drawing/2014/main" id="{13F54BCB-D623-CF59-E8C1-95CBA5D028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p13:notes">
            <a:extLst>
              <a:ext uri="{FF2B5EF4-FFF2-40B4-BE49-F238E27FC236}">
                <a16:creationId xmlns:a16="http://schemas.microsoft.com/office/drawing/2014/main" id="{7E5F3294-ECC1-74B1-7A08-4C80EBF510A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01477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a:extLst>
            <a:ext uri="{FF2B5EF4-FFF2-40B4-BE49-F238E27FC236}">
              <a16:creationId xmlns:a16="http://schemas.microsoft.com/office/drawing/2014/main" id="{D2FB709F-6984-D274-231E-4FDA32D5CED0}"/>
            </a:ext>
          </a:extLst>
        </p:cNvPr>
        <p:cNvGrpSpPr/>
        <p:nvPr/>
      </p:nvGrpSpPr>
      <p:grpSpPr>
        <a:xfrm>
          <a:off x="0" y="0"/>
          <a:ext cx="0" cy="0"/>
          <a:chOff x="0" y="0"/>
          <a:chExt cx="0" cy="0"/>
        </a:xfrm>
      </p:grpSpPr>
      <p:sp>
        <p:nvSpPr>
          <p:cNvPr id="340" name="Google Shape;340;p16:notes">
            <a:extLst>
              <a:ext uri="{FF2B5EF4-FFF2-40B4-BE49-F238E27FC236}">
                <a16:creationId xmlns:a16="http://schemas.microsoft.com/office/drawing/2014/main" id="{1524E856-125C-0857-EA6C-D23A96AF093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p16:notes">
            <a:extLst>
              <a:ext uri="{FF2B5EF4-FFF2-40B4-BE49-F238E27FC236}">
                <a16:creationId xmlns:a16="http://schemas.microsoft.com/office/drawing/2014/main" id="{6040123B-8C22-C4C5-B927-C162BF59103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64725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C84F4A91-81E0-CD44-D4C5-2D226666F6E8}"/>
            </a:ext>
          </a:extLst>
        </p:cNvPr>
        <p:cNvGrpSpPr/>
        <p:nvPr/>
      </p:nvGrpSpPr>
      <p:grpSpPr>
        <a:xfrm>
          <a:off x="0" y="0"/>
          <a:ext cx="0" cy="0"/>
          <a:chOff x="0" y="0"/>
          <a:chExt cx="0" cy="0"/>
        </a:xfrm>
      </p:grpSpPr>
      <p:sp>
        <p:nvSpPr>
          <p:cNvPr id="365" name="Google Shape;365;p12:notes">
            <a:extLst>
              <a:ext uri="{FF2B5EF4-FFF2-40B4-BE49-F238E27FC236}">
                <a16:creationId xmlns:a16="http://schemas.microsoft.com/office/drawing/2014/main" id="{DA2F5CB5-147E-A7E3-59A9-B7DC6F4645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12:notes">
            <a:extLst>
              <a:ext uri="{FF2B5EF4-FFF2-40B4-BE49-F238E27FC236}">
                <a16:creationId xmlns:a16="http://schemas.microsoft.com/office/drawing/2014/main" id="{68E1E96A-8902-177A-5F1A-CBC414A0EFE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82235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18707ACF-F5AF-33D3-A2EA-FBB3A86C2E08}"/>
            </a:ext>
          </a:extLst>
        </p:cNvPr>
        <p:cNvGrpSpPr/>
        <p:nvPr/>
      </p:nvGrpSpPr>
      <p:grpSpPr>
        <a:xfrm>
          <a:off x="0" y="0"/>
          <a:ext cx="0" cy="0"/>
          <a:chOff x="0" y="0"/>
          <a:chExt cx="0" cy="0"/>
        </a:xfrm>
      </p:grpSpPr>
      <p:sp>
        <p:nvSpPr>
          <p:cNvPr id="365" name="Google Shape;365;p12:notes">
            <a:extLst>
              <a:ext uri="{FF2B5EF4-FFF2-40B4-BE49-F238E27FC236}">
                <a16:creationId xmlns:a16="http://schemas.microsoft.com/office/drawing/2014/main" id="{91E9B502-30F6-5408-940B-94F0F96B8F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12:notes">
            <a:extLst>
              <a:ext uri="{FF2B5EF4-FFF2-40B4-BE49-F238E27FC236}">
                <a16:creationId xmlns:a16="http://schemas.microsoft.com/office/drawing/2014/main" id="{65062D76-DF11-F0AE-30F2-9D8A9210846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30668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rgbClr val="135D6D"/>
              </a:buClr>
              <a:buSzPts val="1946"/>
              <a:buFont typeface="Arial"/>
              <a:buChar char="•"/>
            </a:pPr>
            <a:r>
              <a:rPr lang="fr" sz="1700">
                <a:solidFill>
                  <a:schemeClr val="dk1"/>
                </a:solidFill>
              </a:rPr>
              <a:t>Sources scientifiques principales :</a:t>
            </a:r>
            <a:endParaRPr/>
          </a:p>
          <a:p>
            <a:pPr marL="914400" lvl="1" indent="-298450" algn="l" rtl="0">
              <a:lnSpc>
                <a:spcPct val="115000"/>
              </a:lnSpc>
              <a:spcBef>
                <a:spcPts val="0"/>
              </a:spcBef>
              <a:spcAft>
                <a:spcPts val="0"/>
              </a:spcAft>
              <a:buClr>
                <a:srgbClr val="135D6D"/>
              </a:buClr>
              <a:buSzPts val="1514"/>
              <a:buFont typeface="Arial"/>
              <a:buChar char="•"/>
            </a:pPr>
            <a:r>
              <a:rPr lang="fr" sz="1300">
                <a:solidFill>
                  <a:schemeClr val="dk1"/>
                </a:solidFill>
              </a:rPr>
              <a:t>INRAE (Institut National de Recherche pour l’Agriculture, l’Alimentation et l’Environnement, ex. IRSTEA, ex. CEMAGREF)</a:t>
            </a:r>
            <a:endParaRPr/>
          </a:p>
          <a:p>
            <a:pPr marL="914400" lvl="1" indent="-298450" algn="l" rtl="0">
              <a:lnSpc>
                <a:spcPct val="115000"/>
              </a:lnSpc>
              <a:spcBef>
                <a:spcPts val="0"/>
              </a:spcBef>
              <a:spcAft>
                <a:spcPts val="0"/>
              </a:spcAft>
              <a:buClr>
                <a:srgbClr val="135D6D"/>
              </a:buClr>
              <a:buSzPts val="1514"/>
              <a:buFont typeface="Arial"/>
              <a:buChar char="•"/>
            </a:pPr>
            <a:r>
              <a:rPr lang="fr" sz="1300">
                <a:solidFill>
                  <a:schemeClr val="dk1"/>
                </a:solidFill>
              </a:rPr>
              <a:t>Abbott, B.W., </a:t>
            </a:r>
            <a:r>
              <a:rPr lang="fr" sz="1300" i="1">
                <a:solidFill>
                  <a:schemeClr val="dk1"/>
                </a:solidFill>
              </a:rPr>
              <a:t>et al.</a:t>
            </a:r>
            <a:r>
              <a:rPr lang="fr" sz="1300">
                <a:solidFill>
                  <a:schemeClr val="dk1"/>
                </a:solidFill>
              </a:rPr>
              <a:t> Human domination of the global water cycle absent from depictions and perceptions. </a:t>
            </a:r>
            <a:r>
              <a:rPr lang="fr" sz="1300" i="1">
                <a:solidFill>
                  <a:schemeClr val="dk1"/>
                </a:solidFill>
              </a:rPr>
              <a:t>Nat. Geosci.</a:t>
            </a:r>
            <a:r>
              <a:rPr lang="fr" sz="1300">
                <a:solidFill>
                  <a:schemeClr val="dk1"/>
                </a:solidFill>
              </a:rPr>
              <a:t> 12, 533–540 (2019). </a:t>
            </a:r>
            <a:r>
              <a:rPr lang="fr" sz="1300" u="sng">
                <a:solidFill>
                  <a:schemeClr val="hlink"/>
                </a:solidFill>
              </a:rPr>
              <a:t>https://doi.org/10.1038/s41561-019-0374-y</a:t>
            </a:r>
            <a:endParaRPr sz="13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Google Shape;43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a:extLst>
            <a:ext uri="{FF2B5EF4-FFF2-40B4-BE49-F238E27FC236}">
              <a16:creationId xmlns:a16="http://schemas.microsoft.com/office/drawing/2014/main" id="{E1D5ED6C-7F30-A3B6-CC59-FFFC3ED219FD}"/>
            </a:ext>
          </a:extLst>
        </p:cNvPr>
        <p:cNvGrpSpPr/>
        <p:nvPr/>
      </p:nvGrpSpPr>
      <p:grpSpPr>
        <a:xfrm>
          <a:off x="0" y="0"/>
          <a:ext cx="0" cy="0"/>
          <a:chOff x="0" y="0"/>
          <a:chExt cx="0" cy="0"/>
        </a:xfrm>
      </p:grpSpPr>
      <p:sp>
        <p:nvSpPr>
          <p:cNvPr id="418" name="Google Shape;418;p19:notes">
            <a:extLst>
              <a:ext uri="{FF2B5EF4-FFF2-40B4-BE49-F238E27FC236}">
                <a16:creationId xmlns:a16="http://schemas.microsoft.com/office/drawing/2014/main" id="{85DFC896-3D05-DF32-50A3-8FE01578D5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19:notes">
            <a:extLst>
              <a:ext uri="{FF2B5EF4-FFF2-40B4-BE49-F238E27FC236}">
                <a16:creationId xmlns:a16="http://schemas.microsoft.com/office/drawing/2014/main" id="{3A79D03B-42F6-BB0E-2F2D-0CD6F1FBF37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556556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a:extLst>
            <a:ext uri="{FF2B5EF4-FFF2-40B4-BE49-F238E27FC236}">
              <a16:creationId xmlns:a16="http://schemas.microsoft.com/office/drawing/2014/main" id="{2F9890F6-3C84-32EC-B1A7-0D0F575C39C4}"/>
            </a:ext>
          </a:extLst>
        </p:cNvPr>
        <p:cNvGrpSpPr/>
        <p:nvPr/>
      </p:nvGrpSpPr>
      <p:grpSpPr>
        <a:xfrm>
          <a:off x="0" y="0"/>
          <a:ext cx="0" cy="0"/>
          <a:chOff x="0" y="0"/>
          <a:chExt cx="0" cy="0"/>
        </a:xfrm>
      </p:grpSpPr>
      <p:sp>
        <p:nvSpPr>
          <p:cNvPr id="418" name="Google Shape;418;p19:notes">
            <a:extLst>
              <a:ext uri="{FF2B5EF4-FFF2-40B4-BE49-F238E27FC236}">
                <a16:creationId xmlns:a16="http://schemas.microsoft.com/office/drawing/2014/main" id="{9271A7EE-2629-A5B1-243A-74902DA442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19:notes">
            <a:extLst>
              <a:ext uri="{FF2B5EF4-FFF2-40B4-BE49-F238E27FC236}">
                <a16:creationId xmlns:a16="http://schemas.microsoft.com/office/drawing/2014/main" id="{98B7C41A-2FF1-B3D8-D9FE-49BF6CECE61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667879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a:extLst>
            <a:ext uri="{FF2B5EF4-FFF2-40B4-BE49-F238E27FC236}">
              <a16:creationId xmlns:a16="http://schemas.microsoft.com/office/drawing/2014/main" id="{1848E217-E9D3-F228-6577-9801CFAF632C}"/>
            </a:ext>
          </a:extLst>
        </p:cNvPr>
        <p:cNvGrpSpPr/>
        <p:nvPr/>
      </p:nvGrpSpPr>
      <p:grpSpPr>
        <a:xfrm>
          <a:off x="0" y="0"/>
          <a:ext cx="0" cy="0"/>
          <a:chOff x="0" y="0"/>
          <a:chExt cx="0" cy="0"/>
        </a:xfrm>
      </p:grpSpPr>
      <p:sp>
        <p:nvSpPr>
          <p:cNvPr id="418" name="Google Shape;418;p19:notes">
            <a:extLst>
              <a:ext uri="{FF2B5EF4-FFF2-40B4-BE49-F238E27FC236}">
                <a16:creationId xmlns:a16="http://schemas.microsoft.com/office/drawing/2014/main" id="{CBB89F6C-EEF6-617A-4BAE-C5990E68D5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19:notes">
            <a:extLst>
              <a:ext uri="{FF2B5EF4-FFF2-40B4-BE49-F238E27FC236}">
                <a16:creationId xmlns:a16="http://schemas.microsoft.com/office/drawing/2014/main" id="{7260130E-8676-2B49-1D0B-192BC422AF0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8605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b="1">
                <a:solidFill>
                  <a:srgbClr val="ED7D31"/>
                </a:solidFill>
              </a:rPr>
              <a:t>0 ou 3min</a:t>
            </a:r>
            <a:r>
              <a:rPr lang="fr">
                <a:solidFill>
                  <a:srgbClr val="ED7D31"/>
                </a:solidFill>
              </a:rPr>
              <a:t> </a:t>
            </a:r>
            <a:r>
              <a:rPr lang="fr"/>
              <a:t>- Présentation de l’asso (rappel si formation le jour même)</a:t>
            </a:r>
            <a:endParaRPr/>
          </a:p>
          <a:p>
            <a:pPr marL="0" lvl="0" indent="0" algn="l" rtl="0">
              <a:lnSpc>
                <a:spcPct val="100000"/>
              </a:lnSpc>
              <a:spcBef>
                <a:spcPts val="0"/>
              </a:spcBef>
              <a:spcAft>
                <a:spcPts val="0"/>
              </a:spcAft>
              <a:buSzPts val="1100"/>
              <a:buNone/>
            </a:pPr>
            <a:r>
              <a:rPr lang="fr" b="1"/>
              <a:t>10 min -</a:t>
            </a:r>
            <a:r>
              <a:rPr lang="fr"/>
              <a:t> Tour de table des attentes et appréhension de chacun.e (à noter sur un des paperboard pour être sûr d’avoir répondu à toutes les questions à la fin  ) + est ce qu’ils ont déjà animer d’autres fresques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marR="0" lvl="0" indent="0" algn="l" rtl="0">
              <a:lnSpc>
                <a:spcPct val="115000"/>
              </a:lnSpc>
              <a:spcBef>
                <a:spcPts val="0"/>
              </a:spcBef>
              <a:spcAft>
                <a:spcPts val="0"/>
              </a:spcAft>
              <a:buClr>
                <a:schemeClr val="dk1"/>
              </a:buClr>
              <a:buSzPts val="1800"/>
              <a:buFont typeface="Arial"/>
              <a:buNone/>
            </a:pPr>
            <a:r>
              <a:rPr lang="fr" sz="1200">
                <a:solidFill>
                  <a:schemeClr val="dk1"/>
                </a:solidFill>
              </a:rPr>
              <a:t>Eau prélevée non restituée (demander une reformulation et donner des exemples)</a:t>
            </a:r>
            <a:endParaRPr/>
          </a:p>
          <a:p>
            <a:pPr marL="114300" lvl="0" indent="0" algn="l" rtl="0">
              <a:lnSpc>
                <a:spcPct val="115000"/>
              </a:lnSpc>
              <a:spcBef>
                <a:spcPts val="0"/>
              </a:spcBef>
              <a:spcAft>
                <a:spcPts val="0"/>
              </a:spcAft>
              <a:buClr>
                <a:schemeClr val="dk1"/>
              </a:buClr>
              <a:buSzPts val="1800"/>
              <a:buNone/>
            </a:pPr>
            <a:r>
              <a:rPr lang="fr" sz="1200">
                <a:solidFill>
                  <a:srgbClr val="135D6D"/>
                </a:solidFill>
              </a:rPr>
              <a:t>Messages clés</a:t>
            </a:r>
            <a:endParaRPr>
              <a:solidFill>
                <a:srgbClr val="135D6D"/>
              </a:solidFill>
            </a:endParaRPr>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L’Homme utilise des stocks dont certains sont non renouvelables, ou sont renouvelables</a:t>
            </a:r>
            <a:endParaRPr sz="1100"/>
          </a:p>
          <a:p>
            <a:pPr marL="457200" lvl="0" indent="-298450" algn="l" rtl="0">
              <a:lnSpc>
                <a:spcPct val="115000"/>
              </a:lnSpc>
              <a:spcBef>
                <a:spcPts val="0"/>
              </a:spcBef>
              <a:spcAft>
                <a:spcPts val="0"/>
              </a:spcAft>
              <a:buClr>
                <a:srgbClr val="135D6D"/>
              </a:buClr>
              <a:buSzPts val="1800"/>
              <a:buFont typeface="Arial"/>
              <a:buChar char="•"/>
            </a:pPr>
            <a:r>
              <a:rPr lang="fr" sz="1100">
                <a:solidFill>
                  <a:schemeClr val="dk1"/>
                </a:solidFill>
              </a:rPr>
              <a:t>En France, 2/3 de l’eau potable provient des nappes souterraines, et 1/3 des cours d’eau et lacs</a:t>
            </a:r>
            <a:endParaRPr sz="1100"/>
          </a:p>
          <a:p>
            <a:pPr marL="457200" lvl="0" indent="-298450" algn="l" rtl="0">
              <a:lnSpc>
                <a:spcPct val="115000"/>
              </a:lnSpc>
              <a:spcBef>
                <a:spcPts val="0"/>
              </a:spcBef>
              <a:spcAft>
                <a:spcPts val="0"/>
              </a:spcAft>
              <a:buClr>
                <a:srgbClr val="135D6D"/>
              </a:buClr>
              <a:buSzPts val="1800"/>
              <a:buFont typeface="Arial"/>
              <a:buChar char="•"/>
            </a:pPr>
            <a:r>
              <a:rPr lang="fr" sz="1100">
                <a:solidFill>
                  <a:schemeClr val="dk1"/>
                </a:solidFill>
              </a:rPr>
              <a:t>Une partie de l’eau n’est pas restituée au milieu d’origine après usage. Cette partie est variable selon les usages</a:t>
            </a:r>
            <a:endParaRPr sz="11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Expliquez leur bien le tableau des prélèvements / conso, en leur disant que ces chiffres sont pour leur compréhension et si jamais ils ont des questions de la part de participants, mais qu'ils ne doivent pas donner tout le détail a chaque fois.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Conseil: gérer le temps, sauter la transition 2/3 si pas le temps, faire relire les cartes si doutes, donner le nombre de flèches a trouver sur chaque carte du jeu 3 si les gens sont perdus (et placer les cartes déjà aux bons endroits pour faciliter la correction de l’animateur), etc.Difficulté et point d’attention pour ce lot Grands messages clés (conclusion du lot + transition) : 1 néo animateur la réalise, réaction des autres au besoin, et au besoin il refait un second essai pour perfectionner son message. Demander si tout le monde est bien à l’aise sur ce lot avant de passer au suivant.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Conseil: gérer le temps, sauter la transition 2/3 si pas le temps, faire relire les cartes si doutes, donner le nombre de flèches a trouver sur chaque carte du jeu 3 si les gens sont perdus (et placer les cartes déjà aux bons endroits pour faciliter la correction de l’animateur), etc.Difficulté et point d’attention pour ce lot Grands messages clés (conclusion du lot + transition) : 1 néo animateur la réalise, réaction des autres au besoin, et au besoin il refait un second essai pour perfectionner son message. Demander si tout le monde est bien à l’aise sur ce lot avant de passer au suivant.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Conseil: gérer le temps, sauter la transition 2/3 si pas le temps, faire relire les cartes si doutes, donner le nombre de flèches a trouver sur chaque carte du jeu 3 si les gens sont perdus (et placer les cartes déjà aux bons endroits pour faciliter la correction de l’animateur), etc.Difficulté et point d’attention pour ce lot Grands messages clés (conclusion du lot + transition) : 1 néo animateur la réalise, réaction des autres au besoin, et au besoin il refait un second essai pour perfectionner son message. Demander si tout le monde est bien à l’aise sur ce lot avant de passer au suivant. </a:t>
            </a:r>
            <a:endParaRPr/>
          </a:p>
        </p:txBody>
      </p:sp>
    </p:spTree>
    <p:extLst>
      <p:ext uri="{BB962C8B-B14F-4D97-AF65-F5344CB8AC3E}">
        <p14:creationId xmlns:p14="http://schemas.microsoft.com/office/powerpoint/2010/main" val="21764535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Conseil: gérer le temps, sauter la transition 2/3 si pas le temps, faire relire les cartes si doutes, donner le nombre de flèches a trouver sur chaque carte du jeu 3 si les gens sont perdus (et placer les cartes déjà aux bons endroits pour faciliter la correction de l’animateur), etc.Difficulté et point d’attention pour ce lot Grands messages clés (conclusion du lot + transition) : 1 néo animateur la réalise, réaction des autres au besoin, et au besoin il refait un second essai pour perfectionner son message. Demander si tout le monde est bien à l’aise sur ce lot avant de passer au suivant.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Clr>
                <a:schemeClr val="dk1"/>
              </a:buClr>
              <a:buSzPts val="1800"/>
              <a:buNone/>
            </a:pPr>
            <a:r>
              <a:rPr lang="fr">
                <a:solidFill>
                  <a:srgbClr val="135D6D"/>
                </a:solidFill>
              </a:rPr>
              <a:t>Difficultés</a:t>
            </a:r>
            <a:endParaRPr/>
          </a:p>
          <a:p>
            <a:pPr marL="457200" lvl="0" indent="-298450" algn="l" rtl="0">
              <a:lnSpc>
                <a:spcPct val="115000"/>
              </a:lnSpc>
              <a:spcBef>
                <a:spcPts val="0"/>
              </a:spcBef>
              <a:spcAft>
                <a:spcPts val="0"/>
              </a:spcAft>
              <a:buClr>
                <a:schemeClr val="dk1"/>
              </a:buClr>
              <a:buSzPts val="1800"/>
              <a:buFont typeface="Arial"/>
              <a:buChar char="•"/>
            </a:pPr>
            <a:r>
              <a:rPr lang="fr" sz="1100">
                <a:solidFill>
                  <a:schemeClr val="dk1"/>
                </a:solidFill>
              </a:rPr>
              <a:t>Eau prélevée non restituée (pour aider, on peut donner les exemples de ce qui est restitué ou non pour chaque usage)</a:t>
            </a:r>
            <a:endParaRPr sz="1100"/>
          </a:p>
          <a:p>
            <a:pPr marL="457200" lvl="0" indent="-298450" algn="l" rtl="0">
              <a:lnSpc>
                <a:spcPct val="115000"/>
              </a:lnSpc>
              <a:spcBef>
                <a:spcPts val="0"/>
              </a:spcBef>
              <a:spcAft>
                <a:spcPts val="0"/>
              </a:spcAft>
              <a:buClr>
                <a:schemeClr val="dk1"/>
              </a:buClr>
              <a:buSzPts val="1800"/>
              <a:buFont typeface="Arial"/>
              <a:buChar char="•"/>
            </a:pPr>
            <a:r>
              <a:rPr lang="fr" sz="1100">
                <a:solidFill>
                  <a:schemeClr val="dk1"/>
                </a:solidFill>
              </a:rPr>
              <a:t>Eventuellement donner les chiffres par volume France</a:t>
            </a:r>
            <a:endParaRPr sz="1100"/>
          </a:p>
          <a:p>
            <a:pPr marL="114300" lvl="0" indent="0" algn="l" rtl="0">
              <a:lnSpc>
                <a:spcPct val="115000"/>
              </a:lnSpc>
              <a:spcBef>
                <a:spcPts val="0"/>
              </a:spcBef>
              <a:spcAft>
                <a:spcPts val="0"/>
              </a:spcAft>
              <a:buClr>
                <a:schemeClr val="dk1"/>
              </a:buClr>
              <a:buSzPts val="1800"/>
              <a:buNone/>
            </a:pPr>
            <a:endParaRPr sz="1200">
              <a:solidFill>
                <a:schemeClr val="dk1"/>
              </a:solidFill>
            </a:endParaRPr>
          </a:p>
          <a:p>
            <a:pPr marL="114300" lvl="0" indent="0" algn="l" rtl="0">
              <a:lnSpc>
                <a:spcPct val="115000"/>
              </a:lnSpc>
              <a:spcBef>
                <a:spcPts val="0"/>
              </a:spcBef>
              <a:spcAft>
                <a:spcPts val="0"/>
              </a:spcAft>
              <a:buClr>
                <a:schemeClr val="dk1"/>
              </a:buClr>
              <a:buSzPts val="1800"/>
              <a:buNone/>
            </a:pPr>
            <a:r>
              <a:rPr lang="fr" sz="1200">
                <a:solidFill>
                  <a:srgbClr val="135D6D"/>
                </a:solidFill>
              </a:rPr>
              <a:t>Messages clés</a:t>
            </a:r>
            <a:endParaRPr>
              <a:solidFill>
                <a:srgbClr val="135D6D"/>
              </a:solidFill>
            </a:endParaRPr>
          </a:p>
          <a:p>
            <a:pPr marL="457200" lvl="0" indent="-298450" algn="l" rtl="0">
              <a:lnSpc>
                <a:spcPct val="115000"/>
              </a:lnSpc>
              <a:spcBef>
                <a:spcPts val="0"/>
              </a:spcBef>
              <a:spcAft>
                <a:spcPts val="0"/>
              </a:spcAft>
              <a:buClr>
                <a:srgbClr val="135D6D"/>
              </a:buClr>
              <a:buSzPts val="1800"/>
              <a:buFont typeface="Arial"/>
              <a:buChar char="•"/>
            </a:pPr>
            <a:r>
              <a:rPr lang="fr" sz="1100"/>
              <a:t>L’agriculture prélève peu mais restitue peu également, et prélève en été</a:t>
            </a:r>
            <a:endParaRPr/>
          </a:p>
          <a:p>
            <a:pPr marL="457200" lvl="0" indent="-298450" algn="l" rtl="0">
              <a:lnSpc>
                <a:spcPct val="115000"/>
              </a:lnSpc>
              <a:spcBef>
                <a:spcPts val="0"/>
              </a:spcBef>
              <a:spcAft>
                <a:spcPts val="0"/>
              </a:spcAft>
              <a:buClr>
                <a:srgbClr val="135D6D"/>
              </a:buClr>
              <a:buSzPts val="1800"/>
              <a:buFont typeface="Arial"/>
              <a:buChar char="•"/>
            </a:pPr>
            <a:r>
              <a:rPr lang="fr" sz="1100"/>
              <a:t>La production d’électricité prélève énormément avec peu de pertes, mais du fait des gros prélèvements, ça fait un % non négligeable de non restitution</a:t>
            </a:r>
            <a:endParaRPr/>
          </a:p>
          <a:p>
            <a:pPr marL="457200" lvl="0" indent="-298450" algn="l" rtl="0">
              <a:lnSpc>
                <a:spcPct val="115000"/>
              </a:lnSpc>
              <a:spcBef>
                <a:spcPts val="0"/>
              </a:spcBef>
              <a:spcAft>
                <a:spcPts val="0"/>
              </a:spcAft>
              <a:buClr>
                <a:srgbClr val="135D6D"/>
              </a:buClr>
              <a:buSzPts val="1800"/>
              <a:buFont typeface="Arial"/>
              <a:buChar char="•"/>
            </a:pPr>
            <a:r>
              <a:rPr lang="fr" sz="1100"/>
              <a:t>La non restitution du domestique sont liées aux fuites et au jardin</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5" name="Google Shape;555;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f22f74069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gf22f74069e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1" name="Google Shape;561;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a:t>Donner le nombre de flèches par carte peut aider, on liste les impacts PRINCIPAUX </a:t>
            </a:r>
            <a:r>
              <a:rPr lang="fr" sz="1100">
                <a:solidFill>
                  <a:srgbClr val="135D6D"/>
                </a:solidFill>
              </a:rPr>
              <a:t>(=&gt; qu’est ce qui cause la majorité de l’impact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5" name="Google Shape;585;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5" name="Google Shape;585;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167362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2" name="Google Shape;61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2" name="Google Shape;61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180259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3" name="Google Shape;703;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Clr>
                <a:schemeClr val="dk1"/>
              </a:buClr>
              <a:buSzPts val="1800"/>
              <a:buNone/>
            </a:pPr>
            <a:r>
              <a:rPr lang="fr" sz="2000">
                <a:solidFill>
                  <a:srgbClr val="135D6D"/>
                </a:solidFill>
              </a:rPr>
              <a:t>Messages clés</a:t>
            </a:r>
            <a:endParaRPr>
              <a:solidFill>
                <a:srgbClr val="135D6D"/>
              </a:solidFill>
            </a:endParaRPr>
          </a:p>
          <a:p>
            <a:pPr marL="114300" lvl="0" indent="0" algn="l" rtl="0">
              <a:lnSpc>
                <a:spcPct val="115000"/>
              </a:lnSpc>
              <a:spcBef>
                <a:spcPts val="0"/>
              </a:spcBef>
              <a:spcAft>
                <a:spcPts val="0"/>
              </a:spcAft>
              <a:buClr>
                <a:schemeClr val="dk1"/>
              </a:buClr>
              <a:buSzPts val="1800"/>
              <a:buNone/>
            </a:pPr>
            <a:r>
              <a:rPr lang="fr" sz="1800">
                <a:solidFill>
                  <a:schemeClr val="dk1"/>
                </a:solidFill>
              </a:rPr>
              <a:t>En synthèse, on recense 4 types d’impact sur la ressource en eau :</a:t>
            </a:r>
            <a:endParaRPr/>
          </a:p>
          <a:p>
            <a:pPr marL="1371600" lvl="2" indent="-298450" algn="l" rtl="0">
              <a:lnSpc>
                <a:spcPct val="115000"/>
              </a:lnSpc>
              <a:spcBef>
                <a:spcPts val="0"/>
              </a:spcBef>
              <a:spcAft>
                <a:spcPts val="0"/>
              </a:spcAft>
              <a:buClr>
                <a:srgbClr val="135D6D"/>
              </a:buClr>
              <a:buSzPts val="1400"/>
              <a:buFont typeface="Arial"/>
              <a:buChar char="•"/>
            </a:pPr>
            <a:r>
              <a:rPr lang="fr" sz="1800">
                <a:solidFill>
                  <a:schemeClr val="dk1"/>
                </a:solidFill>
              </a:rPr>
              <a:t>Les prélèvements</a:t>
            </a:r>
            <a:endParaRPr sz="1800"/>
          </a:p>
          <a:p>
            <a:pPr marL="1371600" lvl="2" indent="-298450" algn="l" rtl="0">
              <a:lnSpc>
                <a:spcPct val="115000"/>
              </a:lnSpc>
              <a:spcBef>
                <a:spcPts val="0"/>
              </a:spcBef>
              <a:spcAft>
                <a:spcPts val="0"/>
              </a:spcAft>
              <a:buClr>
                <a:srgbClr val="135D6D"/>
              </a:buClr>
              <a:buSzPts val="1400"/>
              <a:buFont typeface="Arial"/>
              <a:buChar char="•"/>
            </a:pPr>
            <a:r>
              <a:rPr lang="fr" sz="1800">
                <a:solidFill>
                  <a:schemeClr val="dk1"/>
                </a:solidFill>
              </a:rPr>
              <a:t>Les rejets / l’introduction de polluants</a:t>
            </a:r>
            <a:endParaRPr sz="1800"/>
          </a:p>
          <a:p>
            <a:pPr marL="1371600" lvl="2" indent="-298450" algn="l" rtl="0">
              <a:lnSpc>
                <a:spcPct val="115000"/>
              </a:lnSpc>
              <a:spcBef>
                <a:spcPts val="0"/>
              </a:spcBef>
              <a:spcAft>
                <a:spcPts val="0"/>
              </a:spcAft>
              <a:buClr>
                <a:srgbClr val="135D6D"/>
              </a:buClr>
              <a:buSzPts val="1400"/>
              <a:buFont typeface="Arial"/>
              <a:buChar char="•"/>
            </a:pPr>
            <a:r>
              <a:rPr lang="fr" sz="1800">
                <a:solidFill>
                  <a:schemeClr val="dk1"/>
                </a:solidFill>
              </a:rPr>
              <a:t>La construction d’aménagements</a:t>
            </a:r>
            <a:endParaRPr sz="1800"/>
          </a:p>
          <a:p>
            <a:pPr marL="1371600" lvl="2" indent="-298450" algn="l" rtl="0">
              <a:lnSpc>
                <a:spcPct val="115000"/>
              </a:lnSpc>
              <a:spcBef>
                <a:spcPts val="0"/>
              </a:spcBef>
              <a:spcAft>
                <a:spcPts val="0"/>
              </a:spcAft>
              <a:buClr>
                <a:srgbClr val="135D6D"/>
              </a:buClr>
              <a:buSzPts val="1400"/>
              <a:buFont typeface="Arial"/>
              <a:buChar char="•"/>
            </a:pPr>
            <a:r>
              <a:rPr lang="fr" sz="1800">
                <a:solidFill>
                  <a:schemeClr val="dk1"/>
                </a:solidFill>
              </a:rPr>
              <a:t>La modification des sols et du couvert végétal</a:t>
            </a:r>
            <a:endParaRPr sz="18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 name="Google Shape;714;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0" name="Google Shape;720;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4" name="Google Shape;734;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135D6D"/>
              </a:buClr>
              <a:buSzPts val="2353"/>
              <a:buFont typeface="Arial"/>
              <a:buChar char="•"/>
            </a:pPr>
            <a:r>
              <a:rPr lang="fr" sz="1100">
                <a:solidFill>
                  <a:schemeClr val="dk1"/>
                </a:solidFill>
              </a:rPr>
              <a:t>Comment se caractérisent les impacts suivants du changement climatique sur le cycle de l’eau ?</a:t>
            </a:r>
            <a:endParaRPr/>
          </a:p>
          <a:p>
            <a:pPr marL="457200" lvl="0" indent="-298450" algn="l" rtl="0">
              <a:lnSpc>
                <a:spcPct val="115000"/>
              </a:lnSpc>
              <a:spcBef>
                <a:spcPts val="0"/>
              </a:spcBef>
              <a:spcAft>
                <a:spcPts val="0"/>
              </a:spcAft>
              <a:buClr>
                <a:srgbClr val="135D6D"/>
              </a:buClr>
              <a:buSzPts val="2353"/>
              <a:buFont typeface="Arial"/>
              <a:buChar char="•"/>
            </a:pPr>
            <a:r>
              <a:rPr lang="fr" sz="1100">
                <a:solidFill>
                  <a:schemeClr val="dk1"/>
                </a:solidFill>
              </a:rPr>
              <a:t>Post-its et </a:t>
            </a:r>
            <a:r>
              <a:rPr lang="fr" sz="1100">
                <a:solidFill>
                  <a:srgbClr val="135D6D"/>
                </a:solidFill>
              </a:rPr>
              <a:t>vignettes +/- à placer </a:t>
            </a:r>
            <a:r>
              <a:rPr lang="fr" sz="1100">
                <a:solidFill>
                  <a:schemeClr val="dk1"/>
                </a:solidFill>
              </a:rPr>
              <a:t>sur le plateau déjà en place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4" name="Google Shape;744;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marR="0" lvl="1" indent="-298450" algn="just" rtl="0">
              <a:lnSpc>
                <a:spcPct val="115000"/>
              </a:lnSpc>
              <a:spcBef>
                <a:spcPts val="0"/>
              </a:spcBef>
              <a:spcAft>
                <a:spcPts val="0"/>
              </a:spcAft>
              <a:buClr>
                <a:srgbClr val="135D6D"/>
              </a:buClr>
              <a:buSzPts val="2118"/>
              <a:buFont typeface="Arial"/>
              <a:buChar char="•"/>
            </a:pPr>
            <a:r>
              <a:rPr lang="fr" sz="1800">
                <a:solidFill>
                  <a:schemeClr val="dk1"/>
                </a:solidFill>
              </a:rPr>
              <a:t>Tous les résultats dépendent du </a:t>
            </a:r>
            <a:r>
              <a:rPr lang="fr" sz="1800">
                <a:solidFill>
                  <a:srgbClr val="135D6D"/>
                </a:solidFill>
              </a:rPr>
              <a:t>scénario d’émission de GES considéré, </a:t>
            </a:r>
            <a:r>
              <a:rPr lang="fr" sz="1800">
                <a:solidFill>
                  <a:schemeClr val="dk1"/>
                </a:solidFill>
              </a:rPr>
              <a:t>de l’échéance à laquelle on se place (milieu de siècle, fin de siècle).</a:t>
            </a:r>
            <a:endParaRPr/>
          </a:p>
          <a:p>
            <a:pPr marL="914400" marR="0" lvl="1" indent="-298450" algn="just" rtl="0">
              <a:lnSpc>
                <a:spcPct val="115000"/>
              </a:lnSpc>
              <a:spcBef>
                <a:spcPts val="0"/>
              </a:spcBef>
              <a:spcAft>
                <a:spcPts val="0"/>
              </a:spcAft>
              <a:buClr>
                <a:srgbClr val="135D6D"/>
              </a:buClr>
              <a:buSzPts val="2118"/>
              <a:buFont typeface="Arial"/>
              <a:buChar char="•"/>
            </a:pPr>
            <a:r>
              <a:rPr lang="fr" sz="1800">
                <a:solidFill>
                  <a:schemeClr val="dk1"/>
                </a:solidFill>
              </a:rPr>
              <a:t>Le jeu ne peut pas représenter la variabilité spatiale ou temporelle des événements;</a:t>
            </a:r>
            <a:endParaRPr/>
          </a:p>
          <a:p>
            <a:pPr marL="914400" marR="0" lvl="1" indent="-298450" algn="just" rtl="0">
              <a:lnSpc>
                <a:spcPct val="115000"/>
              </a:lnSpc>
              <a:spcBef>
                <a:spcPts val="0"/>
              </a:spcBef>
              <a:spcAft>
                <a:spcPts val="0"/>
              </a:spcAft>
              <a:buClr>
                <a:srgbClr val="135D6D"/>
              </a:buClr>
              <a:buSzPts val="2118"/>
              <a:buFont typeface="Arial"/>
              <a:buChar char="•"/>
            </a:pPr>
            <a:r>
              <a:rPr lang="fr" sz="1800">
                <a:solidFill>
                  <a:schemeClr val="dk1"/>
                </a:solidFill>
              </a:rPr>
              <a:t>Les </a:t>
            </a:r>
            <a:r>
              <a:rPr lang="fr" sz="1800">
                <a:solidFill>
                  <a:srgbClr val="135D6D"/>
                </a:solidFill>
              </a:rPr>
              <a:t>résultats ont tous une incertitude</a:t>
            </a:r>
            <a:r>
              <a:rPr lang="fr" sz="1800">
                <a:solidFill>
                  <a:schemeClr val="dk1"/>
                </a:solidFill>
              </a:rPr>
              <a:t>, qui est plus ou moins grande selon le phénomène considéré.</a:t>
            </a:r>
            <a:endParaRPr sz="2400"/>
          </a:p>
          <a:p>
            <a:pPr marL="914400" marR="0" lvl="1" indent="-298450" algn="just" rtl="0">
              <a:lnSpc>
                <a:spcPct val="115000"/>
              </a:lnSpc>
              <a:spcBef>
                <a:spcPts val="0"/>
              </a:spcBef>
              <a:spcAft>
                <a:spcPts val="0"/>
              </a:spcAft>
              <a:buClr>
                <a:srgbClr val="135D6D"/>
              </a:buClr>
              <a:buSzPts val="2118"/>
              <a:buFont typeface="Arial"/>
              <a:buChar char="•"/>
            </a:pPr>
            <a:r>
              <a:rPr lang="fr" sz="1800">
                <a:solidFill>
                  <a:schemeClr val="dk1"/>
                </a:solidFill>
              </a:rPr>
              <a:t>Les résultats dépendent notamment de </a:t>
            </a:r>
            <a:r>
              <a:rPr lang="fr" sz="1800">
                <a:solidFill>
                  <a:srgbClr val="135D6D"/>
                </a:solidFill>
              </a:rPr>
              <a:t>l’évolution des activités humaines </a:t>
            </a:r>
            <a:r>
              <a:rPr lang="fr" sz="1800">
                <a:solidFill>
                  <a:schemeClr val="dk1"/>
                </a:solidFill>
              </a:rPr>
              <a:t>(émissions de GES, changements techniques, changements sociétaux…)</a:t>
            </a:r>
            <a:endParaRPr sz="2400"/>
          </a:p>
          <a:p>
            <a:pPr marL="914400" marR="0" lvl="1" indent="-163957" algn="just" rtl="0">
              <a:lnSpc>
                <a:spcPct val="115000"/>
              </a:lnSpc>
              <a:spcBef>
                <a:spcPts val="0"/>
              </a:spcBef>
              <a:spcAft>
                <a:spcPts val="0"/>
              </a:spcAft>
              <a:buClr>
                <a:srgbClr val="135D6D"/>
              </a:buClr>
              <a:buSzPts val="2118"/>
              <a:buFont typeface="Arial"/>
              <a:buNone/>
            </a:pPr>
            <a:endParaRPr sz="1800">
              <a:solidFill>
                <a:schemeClr val="dk1"/>
              </a:solidFill>
            </a:endParaRPr>
          </a:p>
          <a:p>
            <a:pPr marL="914400" marR="0" lvl="1" indent="-163957" algn="just" rtl="0">
              <a:lnSpc>
                <a:spcPct val="115000"/>
              </a:lnSpc>
              <a:spcBef>
                <a:spcPts val="0"/>
              </a:spcBef>
              <a:spcAft>
                <a:spcPts val="0"/>
              </a:spcAft>
              <a:buClr>
                <a:srgbClr val="135D6D"/>
              </a:buClr>
              <a:buSzPts val="2118"/>
              <a:buFont typeface="Arial"/>
              <a:buNone/>
            </a:pPr>
            <a:endParaRPr/>
          </a:p>
          <a:p>
            <a:pPr marL="1365747" lvl="2" indent="-285750" algn="just" rtl="0">
              <a:lnSpc>
                <a:spcPct val="115000"/>
              </a:lnSpc>
              <a:spcBef>
                <a:spcPts val="0"/>
              </a:spcBef>
              <a:spcAft>
                <a:spcPts val="0"/>
              </a:spcAft>
              <a:buClr>
                <a:srgbClr val="135D6D"/>
              </a:buClr>
              <a:buSzPts val="1510"/>
              <a:buFont typeface="Arial"/>
              <a:buChar char="•"/>
            </a:pPr>
            <a:r>
              <a:rPr lang="fr" sz="1800">
                <a:solidFill>
                  <a:schemeClr val="dk1"/>
                </a:solidFill>
              </a:rPr>
              <a:t>Les conséquences ne sont pas les mêmes </a:t>
            </a:r>
            <a:r>
              <a:rPr lang="fr" sz="1800">
                <a:solidFill>
                  <a:srgbClr val="135D6D"/>
                </a:solidFill>
              </a:rPr>
              <a:t>selon le lieu considéré</a:t>
            </a:r>
            <a:r>
              <a:rPr lang="fr" sz="1800">
                <a:solidFill>
                  <a:schemeClr val="dk1"/>
                </a:solidFill>
              </a:rPr>
              <a:t>.</a:t>
            </a:r>
            <a:endParaRPr/>
          </a:p>
          <a:p>
            <a:pPr marL="1365747" lvl="2" indent="-285750" algn="just" rtl="0">
              <a:lnSpc>
                <a:spcPct val="115000"/>
              </a:lnSpc>
              <a:spcBef>
                <a:spcPts val="0"/>
              </a:spcBef>
              <a:spcAft>
                <a:spcPts val="0"/>
              </a:spcAft>
              <a:buClr>
                <a:srgbClr val="135D6D"/>
              </a:buClr>
              <a:buSzPts val="1510"/>
              <a:buFont typeface="Arial"/>
              <a:buChar char="•"/>
            </a:pPr>
            <a:r>
              <a:rPr lang="fr" sz="1800">
                <a:solidFill>
                  <a:schemeClr val="dk1"/>
                </a:solidFill>
              </a:rPr>
              <a:t>Les conséquences ne sont pas les mêmes </a:t>
            </a:r>
            <a:r>
              <a:rPr lang="fr" sz="1800">
                <a:solidFill>
                  <a:srgbClr val="135D6D"/>
                </a:solidFill>
              </a:rPr>
              <a:t>selon la période de l’année.</a:t>
            </a:r>
            <a:endParaRPr>
              <a:solidFill>
                <a:srgbClr val="135D6D"/>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2" name="Google Shape;75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a:extLst>
            <a:ext uri="{FF2B5EF4-FFF2-40B4-BE49-F238E27FC236}">
              <a16:creationId xmlns:a16="http://schemas.microsoft.com/office/drawing/2014/main" id="{4E5E82FE-4AA5-361B-8FFE-18AAA45AE6F1}"/>
            </a:ext>
          </a:extLst>
        </p:cNvPr>
        <p:cNvGrpSpPr/>
        <p:nvPr/>
      </p:nvGrpSpPr>
      <p:grpSpPr>
        <a:xfrm>
          <a:off x="0" y="0"/>
          <a:ext cx="0" cy="0"/>
          <a:chOff x="0" y="0"/>
          <a:chExt cx="0" cy="0"/>
        </a:xfrm>
      </p:grpSpPr>
      <p:sp>
        <p:nvSpPr>
          <p:cNvPr id="751" name="Google Shape;751;p42:notes">
            <a:extLst>
              <a:ext uri="{FF2B5EF4-FFF2-40B4-BE49-F238E27FC236}">
                <a16:creationId xmlns:a16="http://schemas.microsoft.com/office/drawing/2014/main" id="{4269434F-9D9A-06DA-18DC-CAD2788360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2" name="Google Shape;752;p42:notes">
            <a:extLst>
              <a:ext uri="{FF2B5EF4-FFF2-40B4-BE49-F238E27FC236}">
                <a16:creationId xmlns:a16="http://schemas.microsoft.com/office/drawing/2014/main" id="{60AF280B-3CC6-29AA-6294-F7AE78FDF64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274122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9" name="Google Shape;759;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just" rtl="0">
              <a:lnSpc>
                <a:spcPct val="115000"/>
              </a:lnSpc>
              <a:spcBef>
                <a:spcPts val="0"/>
              </a:spcBef>
              <a:spcAft>
                <a:spcPts val="0"/>
              </a:spcAft>
              <a:buClr>
                <a:schemeClr val="dk1"/>
              </a:buClr>
              <a:buSzPts val="1800"/>
              <a:buNone/>
            </a:pPr>
            <a:r>
              <a:rPr lang="fr">
                <a:solidFill>
                  <a:srgbClr val="135D6D"/>
                </a:solidFill>
              </a:rPr>
              <a:t>Difficultés</a:t>
            </a:r>
            <a:endParaRPr/>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Précipitations (+ ET -)</a:t>
            </a:r>
            <a:endParaRPr sz="1100"/>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Cours d’eau (+ ET -)</a:t>
            </a:r>
            <a:endParaRPr sz="1100"/>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Sols (-)</a:t>
            </a:r>
            <a:endParaRPr sz="1100"/>
          </a:p>
          <a:p>
            <a:pPr marL="114300" lvl="0" indent="0" algn="just" rtl="0">
              <a:lnSpc>
                <a:spcPct val="115000"/>
              </a:lnSpc>
              <a:spcBef>
                <a:spcPts val="0"/>
              </a:spcBef>
              <a:spcAft>
                <a:spcPts val="0"/>
              </a:spcAft>
              <a:buClr>
                <a:schemeClr val="dk1"/>
              </a:buClr>
              <a:buSzPts val="1800"/>
              <a:buNone/>
            </a:pPr>
            <a:r>
              <a:rPr lang="fr">
                <a:solidFill>
                  <a:srgbClr val="135D6D"/>
                </a:solidFill>
              </a:rPr>
              <a:t>Messages clés</a:t>
            </a:r>
            <a:endParaRPr/>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On aura certainement </a:t>
            </a:r>
            <a:r>
              <a:rPr lang="fr" sz="1100">
                <a:solidFill>
                  <a:srgbClr val="135D6D"/>
                </a:solidFill>
              </a:rPr>
              <a:t>besoin de plus d’eau </a:t>
            </a:r>
            <a:r>
              <a:rPr lang="fr" sz="1100">
                <a:solidFill>
                  <a:schemeClr val="dk1"/>
                </a:solidFill>
              </a:rPr>
              <a:t>(+ chaud, + d’irrigation etc.), mais les </a:t>
            </a:r>
            <a:r>
              <a:rPr lang="fr" sz="1100">
                <a:solidFill>
                  <a:srgbClr val="135D6D"/>
                </a:solidFill>
              </a:rPr>
              <a:t>stocks disponibles vont diminuer</a:t>
            </a:r>
            <a:endParaRPr/>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En 2050, on estime que les sols seront en sécheresse constante par rapport aux années pré-1990. Pourtant, ce sont ces sols qui permettent d’avoir une agriculture de qualité, et d’alimenter nos bassines naturelles : les nappes</a:t>
            </a:r>
            <a:endParaRPr sz="11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0" name="Google Shape;770;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a:solidFill>
                  <a:schemeClr val="dk1"/>
                </a:solidFill>
              </a:rPr>
              <a:t>Introduire le débat avec la notion </a:t>
            </a:r>
            <a:r>
              <a:rPr lang="fr" sz="1100" b="1">
                <a:solidFill>
                  <a:srgbClr val="135D6D"/>
                </a:solidFill>
              </a:rPr>
              <a:t>d’empreinte eau </a:t>
            </a:r>
            <a:r>
              <a:rPr lang="fr" sz="1100">
                <a:solidFill>
                  <a:schemeClr val="dk1"/>
                </a:solidFill>
              </a:rPr>
              <a:t>(4900L/j par Français),  à comparer aux 146L/j d’eau consommée au robinet</a:t>
            </a:r>
            <a:endParaRPr/>
          </a:p>
          <a:p>
            <a:pPr marL="457200" lvl="0" indent="-298450" algn="l" rtl="0">
              <a:lnSpc>
                <a:spcPct val="115000"/>
              </a:lnSpc>
              <a:spcBef>
                <a:spcPts val="0"/>
              </a:spcBef>
              <a:spcAft>
                <a:spcPts val="0"/>
              </a:spcAft>
              <a:buClr>
                <a:srgbClr val="135D6D"/>
              </a:buClr>
              <a:buSzPts val="1800"/>
              <a:buFont typeface="Arial"/>
              <a:buChar char="•"/>
            </a:pPr>
            <a:r>
              <a:rPr lang="fr" sz="1800">
                <a:solidFill>
                  <a:schemeClr val="dk1"/>
                </a:solidFill>
              </a:rPr>
              <a:t>Introduire le débat avec la notion </a:t>
            </a:r>
            <a:r>
              <a:rPr lang="fr" sz="1800" b="1">
                <a:solidFill>
                  <a:srgbClr val="135D6D"/>
                </a:solidFill>
              </a:rPr>
              <a:t>d’empreinte eau </a:t>
            </a:r>
            <a:r>
              <a:rPr lang="fr" sz="1800">
                <a:solidFill>
                  <a:schemeClr val="dk1"/>
                </a:solidFill>
              </a:rPr>
              <a:t>(4900L/j par Français),  à comparer aux 146L/j d’eau consommée au robinet</a:t>
            </a:r>
            <a:endParaRPr/>
          </a:p>
          <a:p>
            <a:pPr marL="457200" lvl="0" indent="-298450" algn="l" rtl="0">
              <a:lnSpc>
                <a:spcPct val="115000"/>
              </a:lnSpc>
              <a:spcBef>
                <a:spcPts val="0"/>
              </a:spcBef>
              <a:spcAft>
                <a:spcPts val="0"/>
              </a:spcAft>
              <a:buClr>
                <a:srgbClr val="135D6D"/>
              </a:buClr>
              <a:buSzPts val="1800"/>
              <a:buFont typeface="Arial"/>
              <a:buChar char="•"/>
            </a:pPr>
            <a:r>
              <a:rPr lang="fr" sz="1800">
                <a:solidFill>
                  <a:srgbClr val="000000"/>
                </a:solidFill>
                <a:latin typeface="Calibri"/>
                <a:ea typeface="Calibri"/>
                <a:cs typeface="Calibri"/>
                <a:sym typeface="Calibri"/>
              </a:rPr>
              <a:t>L’empreinte eau est la quantité d’eau qui est nécessaire pour construire un produit de A à Z. Par exemple, pour produire un T-Shirt, il faut faire pousser du coton, le récolter, le traiter, le manutentionner, le transporter, utiliser de l’électricité, de l’essence, etc. La définition prise ici est celle du Water Footprint Network.</a:t>
            </a:r>
            <a:endParaRPr sz="1800">
              <a:solidFill>
                <a:schemeClr val="dk1"/>
              </a:solidFill>
            </a:endParaRPr>
          </a:p>
          <a:p>
            <a:pPr marL="800100" lvl="0" indent="-184150" algn="l" rtl="0">
              <a:lnSpc>
                <a:spcPct val="115000"/>
              </a:lnSpc>
              <a:spcBef>
                <a:spcPts val="0"/>
              </a:spcBef>
              <a:spcAft>
                <a:spcPts val="0"/>
              </a:spcAft>
              <a:buClr>
                <a:srgbClr val="135D6D"/>
              </a:buClr>
              <a:buSzPts val="1800"/>
              <a:buFont typeface="Arial"/>
              <a:buNone/>
            </a:pPr>
            <a:endParaRPr sz="18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0" name="Google Shape;79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800100" lvl="0" indent="-184150" algn="l" rtl="0">
              <a:lnSpc>
                <a:spcPct val="115000"/>
              </a:lnSpc>
              <a:spcBef>
                <a:spcPts val="0"/>
              </a:spcBef>
              <a:spcAft>
                <a:spcPts val="0"/>
              </a:spcAft>
              <a:buClr>
                <a:srgbClr val="135D6D"/>
              </a:buClr>
              <a:buSzPts val="1800"/>
              <a:buFont typeface="Arial"/>
              <a:buNone/>
            </a:pPr>
            <a:endParaRPr sz="1800">
              <a:solidFill>
                <a:schemeClr val="dk1"/>
              </a:solidFill>
            </a:endParaRPr>
          </a:p>
          <a:p>
            <a:pPr marL="457200" lvl="0" indent="-298450" algn="l" rtl="0">
              <a:lnSpc>
                <a:spcPct val="115000"/>
              </a:lnSpc>
              <a:spcBef>
                <a:spcPts val="0"/>
              </a:spcBef>
              <a:spcAft>
                <a:spcPts val="0"/>
              </a:spcAft>
              <a:buClr>
                <a:srgbClr val="135D6D"/>
              </a:buClr>
              <a:buSzPts val="1800"/>
              <a:buFont typeface="Arial"/>
              <a:buChar char="•"/>
            </a:pPr>
            <a:r>
              <a:rPr lang="fr" sz="1800">
                <a:solidFill>
                  <a:schemeClr val="dk1"/>
                </a:solidFill>
              </a:rPr>
              <a:t>Proposer des solutions individuelles et collectives :</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Fresque de l’imaginaire (voyage prospective l’horizon 2050)</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Post-its</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Axes Facile / Difficile</a:t>
            </a:r>
            <a:endParaRPr/>
          </a:p>
          <a:p>
            <a:pPr marL="914400" lvl="1" indent="-342900" algn="l" rtl="0">
              <a:lnSpc>
                <a:spcPct val="115000"/>
              </a:lnSpc>
              <a:spcBef>
                <a:spcPts val="0"/>
              </a:spcBef>
              <a:spcAft>
                <a:spcPts val="0"/>
              </a:spcAft>
              <a:buClr>
                <a:srgbClr val="135D6D"/>
              </a:buClr>
              <a:buSzPts val="1800"/>
              <a:buFont typeface="Arial"/>
              <a:buChar char="•"/>
            </a:pPr>
            <a:r>
              <a:rPr lang="fr" sz="1800"/>
              <a:t>Afficher les infographies </a:t>
            </a:r>
            <a:endParaRPr sz="180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0" name="Google Shape;800;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800100" lvl="0" indent="-184150" algn="l" rtl="0">
              <a:lnSpc>
                <a:spcPct val="115000"/>
              </a:lnSpc>
              <a:spcBef>
                <a:spcPts val="0"/>
              </a:spcBef>
              <a:spcAft>
                <a:spcPts val="0"/>
              </a:spcAft>
              <a:buClr>
                <a:srgbClr val="135D6D"/>
              </a:buClr>
              <a:buSzPts val="1800"/>
              <a:buFont typeface="Arial"/>
              <a:buNone/>
            </a:pPr>
            <a:endParaRPr sz="1800">
              <a:solidFill>
                <a:schemeClr val="dk1"/>
              </a:solidFill>
            </a:endParaRPr>
          </a:p>
          <a:p>
            <a:pPr marL="457200" lvl="0" indent="-298450" algn="l" rtl="0">
              <a:lnSpc>
                <a:spcPct val="115000"/>
              </a:lnSpc>
              <a:spcBef>
                <a:spcPts val="0"/>
              </a:spcBef>
              <a:spcAft>
                <a:spcPts val="0"/>
              </a:spcAft>
              <a:buClr>
                <a:srgbClr val="135D6D"/>
              </a:buClr>
              <a:buSzPts val="1800"/>
              <a:buFont typeface="Arial"/>
              <a:buChar char="•"/>
            </a:pPr>
            <a:r>
              <a:rPr lang="fr" sz="1800">
                <a:solidFill>
                  <a:schemeClr val="dk1"/>
                </a:solidFill>
              </a:rPr>
              <a:t>Proposer des solutions individuelles et collectives :</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Fresque de l’imaginaire (voyage prospective l’horizon 2050)</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Post-its</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Axes Facile / Difficile</a:t>
            </a:r>
            <a:endParaRPr/>
          </a:p>
          <a:p>
            <a:pPr marL="914400" lvl="1" indent="-342900" algn="l" rtl="0">
              <a:lnSpc>
                <a:spcPct val="115000"/>
              </a:lnSpc>
              <a:spcBef>
                <a:spcPts val="0"/>
              </a:spcBef>
              <a:spcAft>
                <a:spcPts val="0"/>
              </a:spcAft>
              <a:buClr>
                <a:srgbClr val="135D6D"/>
              </a:buClr>
              <a:buSzPts val="1800"/>
              <a:buFont typeface="Arial"/>
              <a:buChar char="•"/>
            </a:pPr>
            <a:r>
              <a:rPr lang="fr" sz="1800"/>
              <a:t>Afficher les infographies </a:t>
            </a:r>
            <a:endParaRPr sz="180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1" name="Google Shape;811;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8" name="Google Shape;818;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5" name="Google Shape;825;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2" name="Google Shape;832;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f22f74069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7" name="Google Shape;847;gf22f74069e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2" name="Google Shape;852;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2" name="Google Shape;852;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193643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8" name="Google Shape;858;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4" name="Google Shape;864;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f22f74069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1" name="Google Shape;871;gf22f74069e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6" name="Google Shape;876;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7" name="Google Shape;917;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4" name="Google Shape;884;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4" name="Google Shape;894;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300037" algn="just" rtl="0">
              <a:lnSpc>
                <a:spcPct val="90000"/>
              </a:lnSpc>
              <a:spcBef>
                <a:spcPts val="800"/>
              </a:spcBef>
              <a:spcAft>
                <a:spcPts val="0"/>
              </a:spcAft>
              <a:buClr>
                <a:srgbClr val="135D6D"/>
              </a:buClr>
              <a:buSzPts val="971"/>
              <a:buFont typeface="Arial"/>
              <a:buChar char="•"/>
            </a:pPr>
            <a:r>
              <a:rPr lang="fr"/>
              <a:t>Mail automatique deux jours avant avec la liste des participants et le zoom (récupérable aussi sur le planning), sachant que le lien zoom est déjà donné aux inscrits via leur billet billetweb</a:t>
            </a:r>
            <a:endParaRPr/>
          </a:p>
          <a:p>
            <a:pPr marL="914400" lvl="1" indent="-300037" algn="just" rtl="0">
              <a:lnSpc>
                <a:spcPct val="90000"/>
              </a:lnSpc>
              <a:spcBef>
                <a:spcPts val="800"/>
              </a:spcBef>
              <a:spcAft>
                <a:spcPts val="0"/>
              </a:spcAft>
              <a:buClr>
                <a:srgbClr val="135D6D"/>
              </a:buClr>
              <a:buSzPts val="971"/>
              <a:buFont typeface="Arial"/>
              <a:buChar char="•"/>
            </a:pPr>
            <a:r>
              <a:rPr lang="fr"/>
              <a:t>Code couleur (sessions en ligne, en présentiel, ouvertes en doublon pro, ateliers hors asso, formations)</a:t>
            </a:r>
            <a:endParaRPr/>
          </a:p>
          <a:p>
            <a:pPr marL="914400" lvl="1" indent="-300037" algn="just" rtl="0">
              <a:lnSpc>
                <a:spcPct val="90000"/>
              </a:lnSpc>
              <a:spcBef>
                <a:spcPts val="800"/>
              </a:spcBef>
              <a:spcAft>
                <a:spcPts val="0"/>
              </a:spcAft>
              <a:buClr>
                <a:srgbClr val="135D6D"/>
              </a:buClr>
              <a:buSzPts val="971"/>
              <a:buFont typeface="Arial"/>
              <a:buChar char="•"/>
            </a:pPr>
            <a:r>
              <a:rPr lang="fr">
                <a:solidFill>
                  <a:schemeClr val="dk1"/>
                </a:solidFill>
              </a:rPr>
              <a:t>Ajouter des ateliers Hors Asso si vous voulez proposer à d’autres animateurs de co animer</a:t>
            </a:r>
            <a:endParaRPr/>
          </a:p>
          <a:p>
            <a:pPr marL="900113" lvl="1" indent="-285750" algn="just" rtl="0">
              <a:lnSpc>
                <a:spcPct val="90000"/>
              </a:lnSpc>
              <a:spcBef>
                <a:spcPts val="800"/>
              </a:spcBef>
              <a:spcAft>
                <a:spcPts val="0"/>
              </a:spcAft>
              <a:buClr>
                <a:srgbClr val="135D6D"/>
              </a:buClr>
              <a:buSzPts val="971"/>
              <a:buFont typeface="Arial"/>
              <a:buChar char="•"/>
            </a:pPr>
            <a:r>
              <a:rPr lang="fr" b="1">
                <a:solidFill>
                  <a:srgbClr val="FF0000"/>
                </a:solidFill>
              </a:rPr>
              <a:t>Planning passé : uniquement les sessions que vous avez animé</a:t>
            </a:r>
            <a:endParaRPr>
              <a:solidFill>
                <a:schemeClr val="dk1"/>
              </a:solidFill>
            </a:endParaRPr>
          </a:p>
          <a:p>
            <a:pPr marL="914400" lvl="1" indent="-300037" algn="just" rtl="0">
              <a:lnSpc>
                <a:spcPct val="90000"/>
              </a:lnSpc>
              <a:spcBef>
                <a:spcPts val="800"/>
              </a:spcBef>
              <a:spcAft>
                <a:spcPts val="0"/>
              </a:spcAft>
              <a:buClr>
                <a:srgbClr val="135D6D"/>
              </a:buClr>
              <a:buSzPts val="971"/>
              <a:buFont typeface="Arial"/>
              <a:buChar char="•"/>
            </a:pPr>
            <a:r>
              <a:rPr lang="fr">
                <a:solidFill>
                  <a:schemeClr val="dk1"/>
                </a:solidFill>
              </a:rPr>
              <a:t>Ajouter un atelier hors asso pour le compteur, avec le nombre de participants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7" name="Google Shape;917;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217704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7" name="Google Shape;917;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81236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9" name="Google Shape;929;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4" name="Google Shape;934;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Vide" type="blank">
  <p:cSld name="BLANK">
    <p:bg>
      <p:bgPr>
        <a:solidFill>
          <a:srgbClr val="135D6D"/>
        </a:solidFill>
        <a:effectLst/>
      </p:bgPr>
    </p:bg>
    <p:spTree>
      <p:nvGrpSpPr>
        <p:cNvPr id="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ide">
  <p:cSld name="1_Vide">
    <p:spTree>
      <p:nvGrpSpPr>
        <p:cNvPr id="1" name="Shape 71"/>
        <p:cNvGrpSpPr/>
        <p:nvPr/>
      </p:nvGrpSpPr>
      <p:grpSpPr>
        <a:xfrm>
          <a:off x="0" y="0"/>
          <a:ext cx="0" cy="0"/>
          <a:chOff x="0" y="0"/>
          <a:chExt cx="0" cy="0"/>
        </a:xfrm>
      </p:grpSpPr>
      <p:sp>
        <p:nvSpPr>
          <p:cNvPr id="72" name="Google Shape;72;p85"/>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85"/>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5"/>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ide">
  <p:cSld name="1_Vide 2">
    <p:bg>
      <p:bgPr>
        <a:solidFill>
          <a:srgbClr val="135D6D"/>
        </a:solidFill>
        <a:effectLst/>
      </p:bgPr>
    </p:bg>
    <p:spTree>
      <p:nvGrpSpPr>
        <p:cNvPr id="1" name="Shape 7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76"/>
        <p:cNvGrpSpPr/>
        <p:nvPr/>
      </p:nvGrpSpPr>
      <p:grpSpPr>
        <a:xfrm>
          <a:off x="0" y="0"/>
          <a:ext cx="0" cy="0"/>
          <a:chOff x="0" y="0"/>
          <a:chExt cx="0" cy="0"/>
        </a:xfrm>
      </p:grpSpPr>
      <p:sp>
        <p:nvSpPr>
          <p:cNvPr id="77" name="Google Shape;77;p55"/>
          <p:cNvSpPr txBox="1">
            <a:spLocks noGrp="1"/>
          </p:cNvSpPr>
          <p:nvPr>
            <p:ph type="title"/>
          </p:nvPr>
        </p:nvSpPr>
        <p:spPr>
          <a:xfrm>
            <a:off x="768096" y="353632"/>
            <a:ext cx="3291840" cy="1303020"/>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3000"/>
              <a:buFont typeface="Twentieth Century"/>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5"/>
          <p:cNvSpPr txBox="1">
            <a:spLocks noGrp="1"/>
          </p:cNvSpPr>
          <p:nvPr>
            <p:ph type="body" idx="1"/>
          </p:nvPr>
        </p:nvSpPr>
        <p:spPr>
          <a:xfrm>
            <a:off x="4286250" y="617220"/>
            <a:ext cx="4258818" cy="3888486"/>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sz="1800"/>
            </a:lvl1pPr>
            <a:lvl2pPr marL="914400" lvl="1" indent="-323850" algn="l">
              <a:lnSpc>
                <a:spcPct val="90000"/>
              </a:lnSpc>
              <a:spcBef>
                <a:spcPts val="150"/>
              </a:spcBef>
              <a:spcAft>
                <a:spcPts val="0"/>
              </a:spcAft>
              <a:buSzPts val="1500"/>
              <a:buChar char="?"/>
              <a:defRPr sz="1500"/>
            </a:lvl2pPr>
            <a:lvl3pPr marL="1371600" lvl="2" indent="-304800" algn="l">
              <a:lnSpc>
                <a:spcPct val="90000"/>
              </a:lnSpc>
              <a:spcBef>
                <a:spcPts val="300"/>
              </a:spcBef>
              <a:spcAft>
                <a:spcPts val="0"/>
              </a:spcAft>
              <a:buSzPts val="1200"/>
              <a:buChar char="?"/>
              <a:defRPr sz="1200"/>
            </a:lvl3pPr>
            <a:lvl4pPr marL="1828800" lvl="3" indent="-304800" algn="l">
              <a:lnSpc>
                <a:spcPct val="90000"/>
              </a:lnSpc>
              <a:spcBef>
                <a:spcPts val="300"/>
              </a:spcBef>
              <a:spcAft>
                <a:spcPts val="0"/>
              </a:spcAft>
              <a:buSzPts val="1200"/>
              <a:buChar char="?"/>
              <a:defRPr sz="1200"/>
            </a:lvl4pPr>
            <a:lvl5pPr marL="2286000" lvl="4" indent="-304800" algn="l">
              <a:lnSpc>
                <a:spcPct val="90000"/>
              </a:lnSpc>
              <a:spcBef>
                <a:spcPts val="300"/>
              </a:spcBef>
              <a:spcAft>
                <a:spcPts val="0"/>
              </a:spcAft>
              <a:buSzPts val="1200"/>
              <a:buChar char="?"/>
              <a:defRPr sz="1200"/>
            </a:lvl5pPr>
            <a:lvl6pPr marL="2743200" lvl="5" indent="-304800" algn="l">
              <a:lnSpc>
                <a:spcPct val="90000"/>
              </a:lnSpc>
              <a:spcBef>
                <a:spcPts val="300"/>
              </a:spcBef>
              <a:spcAft>
                <a:spcPts val="0"/>
              </a:spcAft>
              <a:buSzPts val="1200"/>
              <a:buChar char="?"/>
              <a:defRPr sz="1200"/>
            </a:lvl6pPr>
            <a:lvl7pPr marL="3200400" lvl="6" indent="-304800" algn="l">
              <a:lnSpc>
                <a:spcPct val="90000"/>
              </a:lnSpc>
              <a:spcBef>
                <a:spcPts val="300"/>
              </a:spcBef>
              <a:spcAft>
                <a:spcPts val="0"/>
              </a:spcAft>
              <a:buSzPts val="1200"/>
              <a:buChar char="?"/>
              <a:defRPr sz="1200"/>
            </a:lvl7pPr>
            <a:lvl8pPr marL="3657600" lvl="7" indent="-304800" algn="l">
              <a:lnSpc>
                <a:spcPct val="90000"/>
              </a:lnSpc>
              <a:spcBef>
                <a:spcPts val="300"/>
              </a:spcBef>
              <a:spcAft>
                <a:spcPts val="0"/>
              </a:spcAft>
              <a:buSzPts val="1200"/>
              <a:buChar char="?"/>
              <a:defRPr sz="1200"/>
            </a:lvl8pPr>
            <a:lvl9pPr marL="4114800" lvl="8" indent="-304800" algn="l">
              <a:lnSpc>
                <a:spcPct val="90000"/>
              </a:lnSpc>
              <a:spcBef>
                <a:spcPts val="300"/>
              </a:spcBef>
              <a:spcAft>
                <a:spcPts val="300"/>
              </a:spcAft>
              <a:buSzPts val="1200"/>
              <a:buChar char="?"/>
              <a:defRPr sz="1200"/>
            </a:lvl9pPr>
          </a:lstStyle>
          <a:p>
            <a:endParaRPr/>
          </a:p>
        </p:txBody>
      </p:sp>
      <p:sp>
        <p:nvSpPr>
          <p:cNvPr id="79" name="Google Shape;79;p55"/>
          <p:cNvSpPr txBox="1">
            <a:spLocks noGrp="1"/>
          </p:cNvSpPr>
          <p:nvPr>
            <p:ph type="body" idx="2"/>
          </p:nvPr>
        </p:nvSpPr>
        <p:spPr>
          <a:xfrm>
            <a:off x="768096" y="1693129"/>
            <a:ext cx="3291840" cy="2821721"/>
          </a:xfrm>
          <a:prstGeom prst="rect">
            <a:avLst/>
          </a:prstGeom>
          <a:noFill/>
          <a:ln>
            <a:noFill/>
          </a:ln>
        </p:spPr>
        <p:txBody>
          <a:bodyPr spcFirstLastPara="1" wrap="square" lIns="91425" tIns="45700" rIns="91425" bIns="45700" anchor="t" anchorCtr="0">
            <a:normAutofit/>
          </a:bodyPr>
          <a:lstStyle>
            <a:lvl1pPr marL="457200" lvl="0" indent="-228600" algn="l">
              <a:lnSpc>
                <a:spcPct val="108000"/>
              </a:lnSpc>
              <a:spcBef>
                <a:spcPts val="450"/>
              </a:spcBef>
              <a:spcAft>
                <a:spcPts val="0"/>
              </a:spcAft>
              <a:buSzPts val="1200"/>
              <a:buNone/>
              <a:defRPr sz="1200"/>
            </a:lvl1pPr>
            <a:lvl2pPr marL="914400" lvl="1" indent="-228600" algn="l">
              <a:lnSpc>
                <a:spcPct val="90000"/>
              </a:lnSpc>
              <a:spcBef>
                <a:spcPts val="150"/>
              </a:spcBef>
              <a:spcAft>
                <a:spcPts val="0"/>
              </a:spcAft>
              <a:buSzPts val="900"/>
              <a:buNone/>
              <a:defRPr sz="900"/>
            </a:lvl2pPr>
            <a:lvl3pPr marL="1371600" lvl="2" indent="-228600" algn="l">
              <a:lnSpc>
                <a:spcPct val="90000"/>
              </a:lnSpc>
              <a:spcBef>
                <a:spcPts val="300"/>
              </a:spcBef>
              <a:spcAft>
                <a:spcPts val="0"/>
              </a:spcAft>
              <a:buSzPts val="750"/>
              <a:buNone/>
              <a:defRPr sz="750"/>
            </a:lvl3pPr>
            <a:lvl4pPr marL="1828800" lvl="3" indent="-228600" algn="l">
              <a:lnSpc>
                <a:spcPct val="90000"/>
              </a:lnSpc>
              <a:spcBef>
                <a:spcPts val="300"/>
              </a:spcBef>
              <a:spcAft>
                <a:spcPts val="0"/>
              </a:spcAft>
              <a:buSzPts val="675"/>
              <a:buNone/>
              <a:defRPr sz="675"/>
            </a:lvl4pPr>
            <a:lvl5pPr marL="2286000" lvl="4" indent="-228600" algn="l">
              <a:lnSpc>
                <a:spcPct val="90000"/>
              </a:lnSpc>
              <a:spcBef>
                <a:spcPts val="300"/>
              </a:spcBef>
              <a:spcAft>
                <a:spcPts val="0"/>
              </a:spcAft>
              <a:buSzPts val="675"/>
              <a:buNone/>
              <a:defRPr sz="675"/>
            </a:lvl5pPr>
            <a:lvl6pPr marL="2743200" lvl="5" indent="-228600" algn="l">
              <a:lnSpc>
                <a:spcPct val="90000"/>
              </a:lnSpc>
              <a:spcBef>
                <a:spcPts val="300"/>
              </a:spcBef>
              <a:spcAft>
                <a:spcPts val="0"/>
              </a:spcAft>
              <a:buSzPts val="675"/>
              <a:buNone/>
              <a:defRPr sz="675"/>
            </a:lvl6pPr>
            <a:lvl7pPr marL="3200400" lvl="6" indent="-228600" algn="l">
              <a:lnSpc>
                <a:spcPct val="90000"/>
              </a:lnSpc>
              <a:spcBef>
                <a:spcPts val="300"/>
              </a:spcBef>
              <a:spcAft>
                <a:spcPts val="0"/>
              </a:spcAft>
              <a:buSzPts val="675"/>
              <a:buNone/>
              <a:defRPr sz="675"/>
            </a:lvl7pPr>
            <a:lvl8pPr marL="3657600" lvl="7" indent="-228600" algn="l">
              <a:lnSpc>
                <a:spcPct val="90000"/>
              </a:lnSpc>
              <a:spcBef>
                <a:spcPts val="300"/>
              </a:spcBef>
              <a:spcAft>
                <a:spcPts val="0"/>
              </a:spcAft>
              <a:buSzPts val="675"/>
              <a:buNone/>
              <a:defRPr sz="675"/>
            </a:lvl8pPr>
            <a:lvl9pPr marL="4114800" lvl="8" indent="-228600" algn="l">
              <a:lnSpc>
                <a:spcPct val="90000"/>
              </a:lnSpc>
              <a:spcBef>
                <a:spcPts val="300"/>
              </a:spcBef>
              <a:spcAft>
                <a:spcPts val="300"/>
              </a:spcAft>
              <a:buSzPts val="675"/>
              <a:buNone/>
              <a:defRPr sz="675"/>
            </a:lvl9pPr>
          </a:lstStyle>
          <a:p>
            <a:endParaRPr/>
          </a:p>
        </p:txBody>
      </p:sp>
      <p:sp>
        <p:nvSpPr>
          <p:cNvPr id="80" name="Google Shape;80;p55"/>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5"/>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5"/>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83"/>
        <p:cNvGrpSpPr/>
        <p:nvPr/>
      </p:nvGrpSpPr>
      <p:grpSpPr>
        <a:xfrm>
          <a:off x="0" y="0"/>
          <a:ext cx="0" cy="0"/>
          <a:chOff x="0" y="0"/>
          <a:chExt cx="0" cy="0"/>
        </a:xfrm>
      </p:grpSpPr>
      <p:sp>
        <p:nvSpPr>
          <p:cNvPr id="84" name="Google Shape;84;p56"/>
          <p:cNvSpPr txBox="1">
            <a:spLocks noGrp="1"/>
          </p:cNvSpPr>
          <p:nvPr>
            <p:ph type="title"/>
          </p:nvPr>
        </p:nvSpPr>
        <p:spPr>
          <a:xfrm>
            <a:off x="342900" y="3720104"/>
            <a:ext cx="5829300" cy="109728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3750"/>
              <a:buFont typeface="Twentieth Century"/>
              <a:buNone/>
              <a:defRPr sz="37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56"/>
          <p:cNvSpPr>
            <a:spLocks noGrp="1"/>
          </p:cNvSpPr>
          <p:nvPr>
            <p:ph type="pic" idx="2"/>
          </p:nvPr>
        </p:nvSpPr>
        <p:spPr>
          <a:xfrm>
            <a:off x="0" y="-1"/>
            <a:ext cx="9141714" cy="3429000"/>
          </a:xfrm>
          <a:prstGeom prst="rect">
            <a:avLst/>
          </a:prstGeom>
          <a:solidFill>
            <a:srgbClr val="76CEEF"/>
          </a:solidFill>
          <a:ln>
            <a:noFill/>
          </a:ln>
        </p:spPr>
      </p:sp>
      <p:sp>
        <p:nvSpPr>
          <p:cNvPr id="86" name="Google Shape;86;p56"/>
          <p:cNvSpPr txBox="1">
            <a:spLocks noGrp="1"/>
          </p:cNvSpPr>
          <p:nvPr>
            <p:ph type="body" idx="1"/>
          </p:nvPr>
        </p:nvSpPr>
        <p:spPr>
          <a:xfrm>
            <a:off x="6457950" y="3720104"/>
            <a:ext cx="2400300" cy="109728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350"/>
              <a:buNone/>
              <a:defRPr sz="1350">
                <a:solidFill>
                  <a:srgbClr val="0C0C0C"/>
                </a:solidFill>
              </a:defRPr>
            </a:lvl1pPr>
            <a:lvl2pPr marL="914400" lvl="1" indent="-228600" algn="l">
              <a:lnSpc>
                <a:spcPct val="90000"/>
              </a:lnSpc>
              <a:spcBef>
                <a:spcPts val="150"/>
              </a:spcBef>
              <a:spcAft>
                <a:spcPts val="0"/>
              </a:spcAft>
              <a:buSzPts val="1050"/>
              <a:buNone/>
              <a:defRPr sz="1050"/>
            </a:lvl2pPr>
            <a:lvl3pPr marL="1371600" lvl="2" indent="-228600" algn="l">
              <a:lnSpc>
                <a:spcPct val="90000"/>
              </a:lnSpc>
              <a:spcBef>
                <a:spcPts val="300"/>
              </a:spcBef>
              <a:spcAft>
                <a:spcPts val="0"/>
              </a:spcAft>
              <a:buSzPts val="900"/>
              <a:buNone/>
              <a:defRPr sz="900"/>
            </a:lvl3pPr>
            <a:lvl4pPr marL="1828800" lvl="3" indent="-228600" algn="l">
              <a:lnSpc>
                <a:spcPct val="90000"/>
              </a:lnSpc>
              <a:spcBef>
                <a:spcPts val="300"/>
              </a:spcBef>
              <a:spcAft>
                <a:spcPts val="0"/>
              </a:spcAft>
              <a:buSzPts val="750"/>
              <a:buNone/>
              <a:defRPr sz="750"/>
            </a:lvl4pPr>
            <a:lvl5pPr marL="2286000" lvl="4" indent="-228600" algn="l">
              <a:lnSpc>
                <a:spcPct val="90000"/>
              </a:lnSpc>
              <a:spcBef>
                <a:spcPts val="300"/>
              </a:spcBef>
              <a:spcAft>
                <a:spcPts val="0"/>
              </a:spcAft>
              <a:buSzPts val="750"/>
              <a:buNone/>
              <a:defRPr sz="750"/>
            </a:lvl5pPr>
            <a:lvl6pPr marL="2743200" lvl="5" indent="-228600" algn="l">
              <a:lnSpc>
                <a:spcPct val="90000"/>
              </a:lnSpc>
              <a:spcBef>
                <a:spcPts val="300"/>
              </a:spcBef>
              <a:spcAft>
                <a:spcPts val="0"/>
              </a:spcAft>
              <a:buSzPts val="750"/>
              <a:buNone/>
              <a:defRPr sz="750"/>
            </a:lvl6pPr>
            <a:lvl7pPr marL="3200400" lvl="6" indent="-228600" algn="l">
              <a:lnSpc>
                <a:spcPct val="90000"/>
              </a:lnSpc>
              <a:spcBef>
                <a:spcPts val="300"/>
              </a:spcBef>
              <a:spcAft>
                <a:spcPts val="0"/>
              </a:spcAft>
              <a:buSzPts val="750"/>
              <a:buNone/>
              <a:defRPr sz="750"/>
            </a:lvl7pPr>
            <a:lvl8pPr marL="3657600" lvl="7" indent="-228600" algn="l">
              <a:lnSpc>
                <a:spcPct val="90000"/>
              </a:lnSpc>
              <a:spcBef>
                <a:spcPts val="300"/>
              </a:spcBef>
              <a:spcAft>
                <a:spcPts val="0"/>
              </a:spcAft>
              <a:buSzPts val="750"/>
              <a:buNone/>
              <a:defRPr sz="750"/>
            </a:lvl8pPr>
            <a:lvl9pPr marL="4114800" lvl="8" indent="-228600" algn="l">
              <a:lnSpc>
                <a:spcPct val="90000"/>
              </a:lnSpc>
              <a:spcBef>
                <a:spcPts val="300"/>
              </a:spcBef>
              <a:spcAft>
                <a:spcPts val="300"/>
              </a:spcAft>
              <a:buSzPts val="750"/>
              <a:buNone/>
              <a:defRPr sz="750"/>
            </a:lvl9pPr>
          </a:lstStyle>
          <a:p>
            <a:endParaRPr/>
          </a:p>
        </p:txBody>
      </p:sp>
      <p:sp>
        <p:nvSpPr>
          <p:cNvPr id="87" name="Google Shape;87;p56"/>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56"/>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56"/>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cxnSp>
        <p:nvCxnSpPr>
          <p:cNvPr id="90" name="Google Shape;90;p56"/>
          <p:cNvCxnSpPr/>
          <p:nvPr/>
        </p:nvCxnSpPr>
        <p:spPr>
          <a:xfrm rot="10800000">
            <a:off x="6290132" y="3948080"/>
            <a:ext cx="0" cy="6858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91"/>
        <p:cNvGrpSpPr/>
        <p:nvPr/>
      </p:nvGrpSpPr>
      <p:grpSpPr>
        <a:xfrm>
          <a:off x="0" y="0"/>
          <a:ext cx="0" cy="0"/>
          <a:chOff x="0" y="0"/>
          <a:chExt cx="0" cy="0"/>
        </a:xfrm>
      </p:grpSpPr>
      <p:sp>
        <p:nvSpPr>
          <p:cNvPr id="92" name="Google Shape;92;p57"/>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57"/>
          <p:cNvSpPr txBox="1">
            <a:spLocks noGrp="1"/>
          </p:cNvSpPr>
          <p:nvPr>
            <p:ph type="body" idx="1"/>
          </p:nvPr>
        </p:nvSpPr>
        <p:spPr>
          <a:xfrm rot="5400000">
            <a:off x="2904364" y="-421768"/>
            <a:ext cx="3017520" cy="7290055"/>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94" name="Google Shape;94;p57"/>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57"/>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57"/>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
        <p:nvSpPr>
          <p:cNvPr id="97" name="Google Shape;97;p57"/>
          <p:cNvSpPr/>
          <p:nvPr/>
        </p:nvSpPr>
        <p:spPr>
          <a:xfrm>
            <a:off x="462844" y="438912"/>
            <a:ext cx="191912" cy="9947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98"/>
        <p:cNvGrpSpPr/>
        <p:nvPr/>
      </p:nvGrpSpPr>
      <p:grpSpPr>
        <a:xfrm>
          <a:off x="0" y="0"/>
          <a:ext cx="0" cy="0"/>
          <a:chOff x="0" y="0"/>
          <a:chExt cx="0" cy="0"/>
        </a:xfrm>
      </p:grpSpPr>
      <p:sp>
        <p:nvSpPr>
          <p:cNvPr id="99" name="Google Shape;99;p58"/>
          <p:cNvSpPr txBox="1">
            <a:spLocks noGrp="1"/>
          </p:cNvSpPr>
          <p:nvPr>
            <p:ph type="title"/>
          </p:nvPr>
        </p:nvSpPr>
        <p:spPr>
          <a:xfrm rot="5400000">
            <a:off x="5500689" y="1614488"/>
            <a:ext cx="4057650" cy="1971675"/>
          </a:xfrm>
          <a:prstGeom prst="rect">
            <a:avLst/>
          </a:prstGeom>
          <a:noFill/>
          <a:ln>
            <a:noFill/>
          </a:ln>
        </p:spPr>
        <p:txBody>
          <a:bodyPr spcFirstLastPara="1" wrap="square" lIns="45700" tIns="91425" rIns="45700" bIns="91425"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58"/>
          <p:cNvSpPr txBox="1">
            <a:spLocks noGrp="1"/>
          </p:cNvSpPr>
          <p:nvPr>
            <p:ph type="body" idx="1"/>
          </p:nvPr>
        </p:nvSpPr>
        <p:spPr>
          <a:xfrm rot="5400000">
            <a:off x="1557339" y="-242887"/>
            <a:ext cx="4057650" cy="5686425"/>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01" name="Google Shape;101;p58"/>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58"/>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58"/>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cxnSp>
        <p:nvCxnSpPr>
          <p:cNvPr id="104" name="Google Shape;104;p58"/>
          <p:cNvCxnSpPr/>
          <p:nvPr/>
        </p:nvCxnSpPr>
        <p:spPr>
          <a:xfrm rot="10800000">
            <a:off x="7543800" y="44447"/>
            <a:ext cx="0" cy="6858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
        <p:cNvGrpSpPr/>
        <p:nvPr/>
      </p:nvGrpSpPr>
      <p:grpSpPr>
        <a:xfrm>
          <a:off x="0" y="0"/>
          <a:ext cx="0" cy="0"/>
          <a:chOff x="0" y="0"/>
          <a:chExt cx="0" cy="0"/>
        </a:xfrm>
      </p:grpSpPr>
      <p:sp>
        <p:nvSpPr>
          <p:cNvPr id="13" name="Google Shape;13;p9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C0C0C"/>
              </a:buClr>
              <a:buSzPts val="3000"/>
              <a:buFont typeface="Twentieth Century"/>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4" name="Google Shape;14;p9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20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5" name="Google Shape;15;p9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
        <p:nvSpPr>
          <p:cNvPr id="16" name="Google Shape;16;p91"/>
          <p:cNvSpPr/>
          <p:nvPr/>
        </p:nvSpPr>
        <p:spPr>
          <a:xfrm>
            <a:off x="417690" y="438912"/>
            <a:ext cx="225778" cy="9721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8"/>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C0C0C"/>
              </a:buClr>
              <a:buSzPts val="3000"/>
              <a:buFont typeface="Twentieth Century"/>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5" name="Google Shape;25;p48"/>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20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6" name="Google Shape;26;p48"/>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
        <p:nvSpPr>
          <p:cNvPr id="27" name="Google Shape;27;p48"/>
          <p:cNvSpPr/>
          <p:nvPr/>
        </p:nvSpPr>
        <p:spPr>
          <a:xfrm>
            <a:off x="417690" y="438912"/>
            <a:ext cx="225778" cy="9721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47"/>
          <p:cNvSpPr/>
          <p:nvPr/>
        </p:nvSpPr>
        <p:spPr>
          <a:xfrm>
            <a:off x="0" y="0"/>
            <a:ext cx="9144000" cy="5143500"/>
          </a:xfrm>
          <a:prstGeom prst="rect">
            <a:avLst/>
          </a:prstGeom>
          <a:solidFill>
            <a:srgbClr val="CFE6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38" name="Google Shape;38;p47"/>
          <p:cNvSpPr txBox="1">
            <a:spLocks noGrp="1"/>
          </p:cNvSpPr>
          <p:nvPr>
            <p:ph type="title"/>
          </p:nvPr>
        </p:nvSpPr>
        <p:spPr>
          <a:xfrm>
            <a:off x="598100" y="2152347"/>
            <a:ext cx="8222100" cy="838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200"/>
              <a:buFont typeface="Twentieth Century"/>
              <a:buNone/>
              <a:defRPr sz="4200">
                <a:solidFill>
                  <a:schemeClr val="lt1"/>
                </a:solidFill>
              </a:defRPr>
            </a:lvl1pPr>
            <a:lvl2pPr lvl="1" algn="l">
              <a:lnSpc>
                <a:spcPct val="100000"/>
              </a:lnSpc>
              <a:spcBef>
                <a:spcPts val="0"/>
              </a:spcBef>
              <a:spcAft>
                <a:spcPts val="0"/>
              </a:spcAft>
              <a:buClr>
                <a:schemeClr val="lt1"/>
              </a:buClr>
              <a:buSzPts val="4200"/>
              <a:buNone/>
              <a:defRPr sz="4200">
                <a:solidFill>
                  <a:schemeClr val="lt1"/>
                </a:solidFill>
              </a:defRPr>
            </a:lvl2pPr>
            <a:lvl3pPr lvl="2" algn="l">
              <a:lnSpc>
                <a:spcPct val="100000"/>
              </a:lnSpc>
              <a:spcBef>
                <a:spcPts val="0"/>
              </a:spcBef>
              <a:spcAft>
                <a:spcPts val="0"/>
              </a:spcAft>
              <a:buClr>
                <a:schemeClr val="lt1"/>
              </a:buClr>
              <a:buSzPts val="4200"/>
              <a:buNone/>
              <a:defRPr sz="4200">
                <a:solidFill>
                  <a:schemeClr val="lt1"/>
                </a:solidFill>
              </a:defRPr>
            </a:lvl3pPr>
            <a:lvl4pPr lvl="3" algn="l">
              <a:lnSpc>
                <a:spcPct val="100000"/>
              </a:lnSpc>
              <a:spcBef>
                <a:spcPts val="0"/>
              </a:spcBef>
              <a:spcAft>
                <a:spcPts val="0"/>
              </a:spcAft>
              <a:buClr>
                <a:schemeClr val="lt1"/>
              </a:buClr>
              <a:buSzPts val="4200"/>
              <a:buNone/>
              <a:defRPr sz="4200">
                <a:solidFill>
                  <a:schemeClr val="lt1"/>
                </a:solidFill>
              </a:defRPr>
            </a:lvl4pPr>
            <a:lvl5pPr lvl="4" algn="l">
              <a:lnSpc>
                <a:spcPct val="100000"/>
              </a:lnSpc>
              <a:spcBef>
                <a:spcPts val="0"/>
              </a:spcBef>
              <a:spcAft>
                <a:spcPts val="0"/>
              </a:spcAft>
              <a:buClr>
                <a:schemeClr val="lt1"/>
              </a:buClr>
              <a:buSzPts val="4200"/>
              <a:buNone/>
              <a:defRPr sz="4200">
                <a:solidFill>
                  <a:schemeClr val="lt1"/>
                </a:solidFill>
              </a:defRPr>
            </a:lvl5pPr>
            <a:lvl6pPr lvl="5" algn="l">
              <a:lnSpc>
                <a:spcPct val="100000"/>
              </a:lnSpc>
              <a:spcBef>
                <a:spcPts val="0"/>
              </a:spcBef>
              <a:spcAft>
                <a:spcPts val="0"/>
              </a:spcAft>
              <a:buClr>
                <a:schemeClr val="lt1"/>
              </a:buClr>
              <a:buSzPts val="4200"/>
              <a:buNone/>
              <a:defRPr sz="4200">
                <a:solidFill>
                  <a:schemeClr val="lt1"/>
                </a:solidFill>
              </a:defRPr>
            </a:lvl6pPr>
            <a:lvl7pPr lvl="6" algn="l">
              <a:lnSpc>
                <a:spcPct val="100000"/>
              </a:lnSpc>
              <a:spcBef>
                <a:spcPts val="0"/>
              </a:spcBef>
              <a:spcAft>
                <a:spcPts val="0"/>
              </a:spcAft>
              <a:buClr>
                <a:schemeClr val="lt1"/>
              </a:buClr>
              <a:buSzPts val="4200"/>
              <a:buNone/>
              <a:defRPr sz="4200">
                <a:solidFill>
                  <a:schemeClr val="lt1"/>
                </a:solidFill>
              </a:defRPr>
            </a:lvl7pPr>
            <a:lvl8pPr lvl="7" algn="l">
              <a:lnSpc>
                <a:spcPct val="100000"/>
              </a:lnSpc>
              <a:spcBef>
                <a:spcPts val="0"/>
              </a:spcBef>
              <a:spcAft>
                <a:spcPts val="0"/>
              </a:spcAft>
              <a:buClr>
                <a:schemeClr val="lt1"/>
              </a:buClr>
              <a:buSzPts val="4200"/>
              <a:buNone/>
              <a:defRPr sz="4200">
                <a:solidFill>
                  <a:schemeClr val="lt1"/>
                </a:solidFill>
              </a:defRPr>
            </a:lvl8pPr>
            <a:lvl9pPr lvl="8" algn="l">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39" name="Google Shape;39;p47"/>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40"/>
        <p:cNvGrpSpPr/>
        <p:nvPr/>
      </p:nvGrpSpPr>
      <p:grpSpPr>
        <a:xfrm>
          <a:off x="0" y="0"/>
          <a:ext cx="0" cy="0"/>
          <a:chOff x="0" y="0"/>
          <a:chExt cx="0" cy="0"/>
        </a:xfrm>
      </p:grpSpPr>
      <p:sp>
        <p:nvSpPr>
          <p:cNvPr id="41" name="Google Shape;41;p49"/>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9"/>
          <p:cNvSpPr txBox="1">
            <a:spLocks noGrp="1"/>
          </p:cNvSpPr>
          <p:nvPr>
            <p:ph type="body" idx="1"/>
          </p:nvPr>
        </p:nvSpPr>
        <p:spPr>
          <a:xfrm>
            <a:off x="768096" y="1714500"/>
            <a:ext cx="7290055" cy="301752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43" name="Google Shape;43;p49"/>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9"/>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9"/>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de section">
  <p:cSld name="Titre de section">
    <p:spTree>
      <p:nvGrpSpPr>
        <p:cNvPr id="1" name="Shape 46"/>
        <p:cNvGrpSpPr/>
        <p:nvPr/>
      </p:nvGrpSpPr>
      <p:grpSpPr>
        <a:xfrm>
          <a:off x="0" y="0"/>
          <a:ext cx="0" cy="0"/>
          <a:chOff x="0" y="0"/>
          <a:chExt cx="0" cy="0"/>
        </a:xfrm>
      </p:grpSpPr>
      <p:sp>
        <p:nvSpPr>
          <p:cNvPr id="47" name="Google Shape;47;p50"/>
          <p:cNvSpPr/>
          <p:nvPr/>
        </p:nvSpPr>
        <p:spPr>
          <a:xfrm>
            <a:off x="0" y="0"/>
            <a:ext cx="9144000" cy="3429001"/>
          </a:xfrm>
          <a:prstGeom prst="rect">
            <a:avLst/>
          </a:prstGeom>
          <a:solidFill>
            <a:srgbClr val="1D9A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50"/>
          <p:cNvSpPr/>
          <p:nvPr/>
        </p:nvSpPr>
        <p:spPr>
          <a:xfrm>
            <a:off x="-1" y="0"/>
            <a:ext cx="9144000" cy="3429001"/>
          </a:xfrm>
          <a:custGeom>
            <a:avLst/>
            <a:gdLst/>
            <a:ahLst/>
            <a:cxnLst/>
            <a:rect l="l" t="t" r="r" b="b"/>
            <a:pathLst>
              <a:path w="12192000" h="4572001" extrusionOk="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50"/>
          <p:cNvSpPr txBox="1">
            <a:spLocks noGrp="1"/>
          </p:cNvSpPr>
          <p:nvPr>
            <p:ph type="title"/>
          </p:nvPr>
        </p:nvSpPr>
        <p:spPr>
          <a:xfrm>
            <a:off x="342900" y="3720103"/>
            <a:ext cx="5829300" cy="109728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3750"/>
              <a:buFont typeface="Twentieth Century"/>
              <a:buNone/>
              <a:defRPr sz="375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50"/>
          <p:cNvSpPr txBox="1">
            <a:spLocks noGrp="1"/>
          </p:cNvSpPr>
          <p:nvPr>
            <p:ph type="body" idx="1"/>
          </p:nvPr>
        </p:nvSpPr>
        <p:spPr>
          <a:xfrm>
            <a:off x="6457950" y="3720103"/>
            <a:ext cx="2400300" cy="109728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350"/>
              <a:buNone/>
              <a:defRPr sz="1350">
                <a:solidFill>
                  <a:srgbClr val="0C0C0C"/>
                </a:solidFill>
              </a:defRPr>
            </a:lvl1pPr>
            <a:lvl2pPr marL="914400" lvl="1" indent="-228600" algn="l">
              <a:lnSpc>
                <a:spcPct val="90000"/>
              </a:lnSpc>
              <a:spcBef>
                <a:spcPts val="150"/>
              </a:spcBef>
              <a:spcAft>
                <a:spcPts val="0"/>
              </a:spcAft>
              <a:buSzPts val="1350"/>
              <a:buNone/>
              <a:defRPr sz="1350">
                <a:solidFill>
                  <a:srgbClr val="888888"/>
                </a:solidFill>
              </a:defRPr>
            </a:lvl2pPr>
            <a:lvl3pPr marL="1371600" lvl="2" indent="-228600" algn="l">
              <a:lnSpc>
                <a:spcPct val="90000"/>
              </a:lnSpc>
              <a:spcBef>
                <a:spcPts val="300"/>
              </a:spcBef>
              <a:spcAft>
                <a:spcPts val="0"/>
              </a:spcAft>
              <a:buSzPts val="1200"/>
              <a:buNone/>
              <a:defRPr sz="1200">
                <a:solidFill>
                  <a:srgbClr val="888888"/>
                </a:solidFill>
              </a:defRPr>
            </a:lvl3pPr>
            <a:lvl4pPr marL="1828800" lvl="3" indent="-228600" algn="l">
              <a:lnSpc>
                <a:spcPct val="90000"/>
              </a:lnSpc>
              <a:spcBef>
                <a:spcPts val="300"/>
              </a:spcBef>
              <a:spcAft>
                <a:spcPts val="0"/>
              </a:spcAft>
              <a:buSzPts val="1050"/>
              <a:buNone/>
              <a:defRPr sz="1050">
                <a:solidFill>
                  <a:srgbClr val="888888"/>
                </a:solidFill>
              </a:defRPr>
            </a:lvl4pPr>
            <a:lvl5pPr marL="2286000" lvl="4" indent="-228600" algn="l">
              <a:lnSpc>
                <a:spcPct val="90000"/>
              </a:lnSpc>
              <a:spcBef>
                <a:spcPts val="300"/>
              </a:spcBef>
              <a:spcAft>
                <a:spcPts val="0"/>
              </a:spcAft>
              <a:buSzPts val="1050"/>
              <a:buNone/>
              <a:defRPr sz="1050">
                <a:solidFill>
                  <a:srgbClr val="888888"/>
                </a:solidFill>
              </a:defRPr>
            </a:lvl5pPr>
            <a:lvl6pPr marL="2743200" lvl="5" indent="-228600" algn="l">
              <a:lnSpc>
                <a:spcPct val="90000"/>
              </a:lnSpc>
              <a:spcBef>
                <a:spcPts val="300"/>
              </a:spcBef>
              <a:spcAft>
                <a:spcPts val="0"/>
              </a:spcAft>
              <a:buSzPts val="1050"/>
              <a:buNone/>
              <a:defRPr sz="1050">
                <a:solidFill>
                  <a:srgbClr val="888888"/>
                </a:solidFill>
              </a:defRPr>
            </a:lvl6pPr>
            <a:lvl7pPr marL="3200400" lvl="6" indent="-228600" algn="l">
              <a:lnSpc>
                <a:spcPct val="90000"/>
              </a:lnSpc>
              <a:spcBef>
                <a:spcPts val="300"/>
              </a:spcBef>
              <a:spcAft>
                <a:spcPts val="0"/>
              </a:spcAft>
              <a:buSzPts val="1050"/>
              <a:buNone/>
              <a:defRPr sz="1050">
                <a:solidFill>
                  <a:srgbClr val="888888"/>
                </a:solidFill>
              </a:defRPr>
            </a:lvl7pPr>
            <a:lvl8pPr marL="3657600" lvl="7" indent="-228600" algn="l">
              <a:lnSpc>
                <a:spcPct val="90000"/>
              </a:lnSpc>
              <a:spcBef>
                <a:spcPts val="300"/>
              </a:spcBef>
              <a:spcAft>
                <a:spcPts val="0"/>
              </a:spcAft>
              <a:buSzPts val="1050"/>
              <a:buNone/>
              <a:defRPr sz="1050">
                <a:solidFill>
                  <a:srgbClr val="888888"/>
                </a:solidFill>
              </a:defRPr>
            </a:lvl8pPr>
            <a:lvl9pPr marL="4114800" lvl="8" indent="-228600" algn="l">
              <a:lnSpc>
                <a:spcPct val="90000"/>
              </a:lnSpc>
              <a:spcBef>
                <a:spcPts val="300"/>
              </a:spcBef>
              <a:spcAft>
                <a:spcPts val="300"/>
              </a:spcAft>
              <a:buSzPts val="1050"/>
              <a:buNone/>
              <a:defRPr sz="1050">
                <a:solidFill>
                  <a:srgbClr val="888888"/>
                </a:solidFill>
              </a:defRPr>
            </a:lvl9pPr>
          </a:lstStyle>
          <a:p>
            <a:endParaRPr/>
          </a:p>
        </p:txBody>
      </p:sp>
      <p:sp>
        <p:nvSpPr>
          <p:cNvPr id="51" name="Google Shape;51;p50"/>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0"/>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0"/>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54"/>
        <p:cNvGrpSpPr/>
        <p:nvPr/>
      </p:nvGrpSpPr>
      <p:grpSpPr>
        <a:xfrm>
          <a:off x="0" y="0"/>
          <a:ext cx="0" cy="0"/>
          <a:chOff x="0" y="0"/>
          <a:chExt cx="0" cy="0"/>
        </a:xfrm>
      </p:grpSpPr>
      <p:sp>
        <p:nvSpPr>
          <p:cNvPr id="55" name="Google Shape;55;p51"/>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1"/>
          <p:cNvSpPr txBox="1">
            <a:spLocks noGrp="1"/>
          </p:cNvSpPr>
          <p:nvPr>
            <p:ph type="body" idx="1"/>
          </p:nvPr>
        </p:nvSpPr>
        <p:spPr>
          <a:xfrm>
            <a:off x="768095" y="1714500"/>
            <a:ext cx="3566160" cy="301752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57" name="Google Shape;57;p51"/>
          <p:cNvSpPr txBox="1">
            <a:spLocks noGrp="1"/>
          </p:cNvSpPr>
          <p:nvPr>
            <p:ph type="body" idx="2"/>
          </p:nvPr>
        </p:nvSpPr>
        <p:spPr>
          <a:xfrm>
            <a:off x="4491990" y="1714500"/>
            <a:ext cx="3566160" cy="301752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58" name="Google Shape;58;p51"/>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1"/>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1"/>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61"/>
        <p:cNvGrpSpPr/>
        <p:nvPr/>
      </p:nvGrpSpPr>
      <p:grpSpPr>
        <a:xfrm>
          <a:off x="0" y="0"/>
          <a:ext cx="0" cy="0"/>
          <a:chOff x="0" y="0"/>
          <a:chExt cx="0" cy="0"/>
        </a:xfrm>
      </p:grpSpPr>
      <p:sp>
        <p:nvSpPr>
          <p:cNvPr id="62" name="Google Shape;62;p52"/>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2"/>
          <p:cNvSpPr txBox="1">
            <a:spLocks noGrp="1"/>
          </p:cNvSpPr>
          <p:nvPr>
            <p:ph type="body" idx="1"/>
          </p:nvPr>
        </p:nvSpPr>
        <p:spPr>
          <a:xfrm>
            <a:off x="768096" y="1634727"/>
            <a:ext cx="3566160" cy="61722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1725"/>
              <a:buNone/>
              <a:defRPr sz="1725" b="0" cap="none">
                <a:solidFill>
                  <a:schemeClr val="accent1"/>
                </a:solidFill>
                <a:latin typeface="Twentieth Century"/>
                <a:ea typeface="Twentieth Century"/>
                <a:cs typeface="Twentieth Century"/>
                <a:sym typeface="Twentieth Century"/>
              </a:defRPr>
            </a:lvl1pPr>
            <a:lvl2pPr marL="914400" lvl="1" indent="-228600" algn="l">
              <a:lnSpc>
                <a:spcPct val="90000"/>
              </a:lnSpc>
              <a:spcBef>
                <a:spcPts val="150"/>
              </a:spcBef>
              <a:spcAft>
                <a:spcPts val="0"/>
              </a:spcAft>
              <a:buSzPts val="1500"/>
              <a:buNone/>
              <a:defRPr sz="1500" b="1"/>
            </a:lvl2pPr>
            <a:lvl3pPr marL="1371600" lvl="2" indent="-228600" algn="l">
              <a:lnSpc>
                <a:spcPct val="90000"/>
              </a:lnSpc>
              <a:spcBef>
                <a:spcPts val="300"/>
              </a:spcBef>
              <a:spcAft>
                <a:spcPts val="0"/>
              </a:spcAft>
              <a:buSzPts val="1350"/>
              <a:buNone/>
              <a:defRPr sz="135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64" name="Google Shape;64;p52"/>
          <p:cNvSpPr txBox="1">
            <a:spLocks noGrp="1"/>
          </p:cNvSpPr>
          <p:nvPr>
            <p:ph type="body" idx="2"/>
          </p:nvPr>
        </p:nvSpPr>
        <p:spPr>
          <a:xfrm>
            <a:off x="768096" y="2225841"/>
            <a:ext cx="3566160" cy="2506179"/>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65" name="Google Shape;65;p52"/>
          <p:cNvSpPr txBox="1">
            <a:spLocks noGrp="1"/>
          </p:cNvSpPr>
          <p:nvPr>
            <p:ph type="body" idx="3"/>
          </p:nvPr>
        </p:nvSpPr>
        <p:spPr>
          <a:xfrm>
            <a:off x="4493166" y="1634727"/>
            <a:ext cx="3566160" cy="61722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1725"/>
              <a:buNone/>
              <a:defRPr sz="1725" b="0" cap="none">
                <a:solidFill>
                  <a:schemeClr val="accent1"/>
                </a:solidFill>
                <a:latin typeface="Twentieth Century"/>
                <a:ea typeface="Twentieth Century"/>
                <a:cs typeface="Twentieth Century"/>
                <a:sym typeface="Twentieth Century"/>
              </a:defRPr>
            </a:lvl1pPr>
            <a:lvl2pPr marL="914400" lvl="1" indent="-228600" algn="l">
              <a:lnSpc>
                <a:spcPct val="90000"/>
              </a:lnSpc>
              <a:spcBef>
                <a:spcPts val="150"/>
              </a:spcBef>
              <a:spcAft>
                <a:spcPts val="0"/>
              </a:spcAft>
              <a:buSzPts val="1500"/>
              <a:buNone/>
              <a:defRPr sz="1500" b="1"/>
            </a:lvl2pPr>
            <a:lvl3pPr marL="1371600" lvl="2" indent="-228600" algn="l">
              <a:lnSpc>
                <a:spcPct val="90000"/>
              </a:lnSpc>
              <a:spcBef>
                <a:spcPts val="300"/>
              </a:spcBef>
              <a:spcAft>
                <a:spcPts val="0"/>
              </a:spcAft>
              <a:buSzPts val="1350"/>
              <a:buNone/>
              <a:defRPr sz="135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66" name="Google Shape;66;p52"/>
          <p:cNvSpPr txBox="1">
            <a:spLocks noGrp="1"/>
          </p:cNvSpPr>
          <p:nvPr>
            <p:ph type="body" idx="4"/>
          </p:nvPr>
        </p:nvSpPr>
        <p:spPr>
          <a:xfrm>
            <a:off x="4493166" y="2225841"/>
            <a:ext cx="3566160" cy="2506179"/>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67" name="Google Shape;67;p52"/>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52"/>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2"/>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70"/>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2"/>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0C0C0C"/>
              </a:buClr>
              <a:buSzPts val="3750"/>
              <a:buFont typeface="Twentieth Century"/>
              <a:buNone/>
              <a:defRPr sz="3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82"/>
          <p:cNvSpPr txBox="1">
            <a:spLocks noGrp="1"/>
          </p:cNvSpPr>
          <p:nvPr>
            <p:ph type="body" idx="1"/>
          </p:nvPr>
        </p:nvSpPr>
        <p:spPr>
          <a:xfrm>
            <a:off x="768096" y="1714500"/>
            <a:ext cx="7290055" cy="3017520"/>
          </a:xfrm>
          <a:prstGeom prst="rect">
            <a:avLst/>
          </a:prstGeom>
          <a:noFill/>
          <a:ln>
            <a:noFill/>
          </a:ln>
        </p:spPr>
        <p:txBody>
          <a:bodyPr spcFirstLastPara="1" wrap="square" lIns="45700" tIns="45700" rIns="45700" bIns="45700" anchor="t" anchorCtr="0">
            <a:normAutofit/>
          </a:bodyPr>
          <a:lstStyle>
            <a:lvl1pPr marL="457200" marR="0" lvl="0" indent="-333375" algn="l" rtl="0">
              <a:lnSpc>
                <a:spcPct val="90000"/>
              </a:lnSpc>
              <a:spcBef>
                <a:spcPts val="900"/>
              </a:spcBef>
              <a:spcAft>
                <a:spcPts val="0"/>
              </a:spcAft>
              <a:buClr>
                <a:schemeClr val="accent1"/>
              </a:buClr>
              <a:buSzPts val="1650"/>
              <a:buFont typeface="Twentieth Century"/>
              <a:buChar char=" "/>
              <a:defRPr sz="1650" b="0" i="0" u="none" strike="noStrike" cap="none">
                <a:solidFill>
                  <a:schemeClr val="dk1"/>
                </a:solidFill>
                <a:latin typeface="Twentieth Century"/>
                <a:ea typeface="Twentieth Century"/>
                <a:cs typeface="Twentieth Century"/>
                <a:sym typeface="Twentieth Century"/>
              </a:defRPr>
            </a:lvl1pPr>
            <a:lvl2pPr marL="914400" marR="0" lvl="1" indent="-314325" algn="l" rtl="0">
              <a:lnSpc>
                <a:spcPct val="90000"/>
              </a:lnSpc>
              <a:spcBef>
                <a:spcPts val="150"/>
              </a:spcBef>
              <a:spcAft>
                <a:spcPts val="0"/>
              </a:spcAft>
              <a:buClr>
                <a:schemeClr val="accent1"/>
              </a:buClr>
              <a:buSzPts val="1350"/>
              <a:buFont typeface="Noto Sans Symbols"/>
              <a:buChar char="🢝"/>
              <a:defRPr sz="1350" b="0" i="0" u="none" strike="noStrike" cap="none">
                <a:solidFill>
                  <a:schemeClr val="dk1"/>
                </a:solidFill>
                <a:latin typeface="Twentieth Century"/>
                <a:ea typeface="Twentieth Century"/>
                <a:cs typeface="Twentieth Century"/>
                <a:sym typeface="Twentieth Century"/>
              </a:defRPr>
            </a:lvl2pPr>
            <a:lvl3pPr marL="1371600" marR="0" lvl="2"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3pPr>
            <a:lvl4pPr marL="1828800" marR="0" lvl="3"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4pPr>
            <a:lvl5pPr marL="2286000" marR="0" lvl="4"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5pPr>
            <a:lvl6pPr marL="2743200" marR="0" lvl="5"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6pPr>
            <a:lvl7pPr marL="3200400" marR="0" lvl="6"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7pPr>
            <a:lvl8pPr marL="3657600" marR="0" lvl="7"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8pPr>
            <a:lvl9pPr marL="4114800" marR="0" lvl="8" indent="-295275" algn="l" rtl="0">
              <a:lnSpc>
                <a:spcPct val="90000"/>
              </a:lnSpc>
              <a:spcBef>
                <a:spcPts val="300"/>
              </a:spcBef>
              <a:spcAft>
                <a:spcPts val="30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9pPr>
          </a:lstStyle>
          <a:p>
            <a:endParaRPr/>
          </a:p>
        </p:txBody>
      </p:sp>
      <p:sp>
        <p:nvSpPr>
          <p:cNvPr id="8" name="Google Shape;8;p82"/>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9" name="Google Shape;9;p82"/>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0" name="Google Shape;10;p82"/>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
        <p:cNvGrpSpPr/>
        <p:nvPr/>
      </p:nvGrpSpPr>
      <p:grpSpPr>
        <a:xfrm>
          <a:off x="0" y="0"/>
          <a:ext cx="0" cy="0"/>
          <a:chOff x="0" y="0"/>
          <a:chExt cx="0" cy="0"/>
        </a:xfrm>
      </p:grpSpPr>
      <p:sp>
        <p:nvSpPr>
          <p:cNvPr id="18" name="Google Shape;18;p45"/>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0C0C0C"/>
              </a:buClr>
              <a:buSzPts val="3750"/>
              <a:buFont typeface="Twentieth Century"/>
              <a:buNone/>
              <a:defRPr sz="3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45"/>
          <p:cNvSpPr txBox="1">
            <a:spLocks noGrp="1"/>
          </p:cNvSpPr>
          <p:nvPr>
            <p:ph type="body" idx="1"/>
          </p:nvPr>
        </p:nvSpPr>
        <p:spPr>
          <a:xfrm>
            <a:off x="768096" y="1714500"/>
            <a:ext cx="7290055" cy="3017520"/>
          </a:xfrm>
          <a:prstGeom prst="rect">
            <a:avLst/>
          </a:prstGeom>
          <a:noFill/>
          <a:ln>
            <a:noFill/>
          </a:ln>
        </p:spPr>
        <p:txBody>
          <a:bodyPr spcFirstLastPara="1" wrap="square" lIns="45700" tIns="45700" rIns="45700" bIns="45700" anchor="t" anchorCtr="0">
            <a:normAutofit/>
          </a:bodyPr>
          <a:lstStyle>
            <a:lvl1pPr marL="457200" marR="0" lvl="0" indent="-333375" algn="l" rtl="0">
              <a:lnSpc>
                <a:spcPct val="90000"/>
              </a:lnSpc>
              <a:spcBef>
                <a:spcPts val="900"/>
              </a:spcBef>
              <a:spcAft>
                <a:spcPts val="0"/>
              </a:spcAft>
              <a:buClr>
                <a:schemeClr val="accent1"/>
              </a:buClr>
              <a:buSzPts val="1650"/>
              <a:buFont typeface="Twentieth Century"/>
              <a:buChar char=" "/>
              <a:defRPr sz="1650" b="0" i="0" u="none" strike="noStrike" cap="none">
                <a:solidFill>
                  <a:schemeClr val="dk1"/>
                </a:solidFill>
                <a:latin typeface="Twentieth Century"/>
                <a:ea typeface="Twentieth Century"/>
                <a:cs typeface="Twentieth Century"/>
                <a:sym typeface="Twentieth Century"/>
              </a:defRPr>
            </a:lvl1pPr>
            <a:lvl2pPr marL="914400" marR="0" lvl="1" indent="-314325" algn="l" rtl="0">
              <a:lnSpc>
                <a:spcPct val="90000"/>
              </a:lnSpc>
              <a:spcBef>
                <a:spcPts val="150"/>
              </a:spcBef>
              <a:spcAft>
                <a:spcPts val="0"/>
              </a:spcAft>
              <a:buClr>
                <a:schemeClr val="accent1"/>
              </a:buClr>
              <a:buSzPts val="1350"/>
              <a:buFont typeface="Noto Sans Symbols"/>
              <a:buChar char="🢝"/>
              <a:defRPr sz="1350" b="0" i="0" u="none" strike="noStrike" cap="none">
                <a:solidFill>
                  <a:schemeClr val="dk1"/>
                </a:solidFill>
                <a:latin typeface="Twentieth Century"/>
                <a:ea typeface="Twentieth Century"/>
                <a:cs typeface="Twentieth Century"/>
                <a:sym typeface="Twentieth Century"/>
              </a:defRPr>
            </a:lvl2pPr>
            <a:lvl3pPr marL="1371600" marR="0" lvl="2"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3pPr>
            <a:lvl4pPr marL="1828800" marR="0" lvl="3"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4pPr>
            <a:lvl5pPr marL="2286000" marR="0" lvl="4"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5pPr>
            <a:lvl6pPr marL="2743200" marR="0" lvl="5"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6pPr>
            <a:lvl7pPr marL="3200400" marR="0" lvl="6"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7pPr>
            <a:lvl8pPr marL="3657600" marR="0" lvl="7"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8pPr>
            <a:lvl9pPr marL="4114800" marR="0" lvl="8" indent="-295275" algn="l" rtl="0">
              <a:lnSpc>
                <a:spcPct val="90000"/>
              </a:lnSpc>
              <a:spcBef>
                <a:spcPts val="300"/>
              </a:spcBef>
              <a:spcAft>
                <a:spcPts val="30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9pPr>
          </a:lstStyle>
          <a:p>
            <a:endParaRPr/>
          </a:p>
        </p:txBody>
      </p:sp>
      <p:sp>
        <p:nvSpPr>
          <p:cNvPr id="20" name="Google Shape;20;p45"/>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21" name="Google Shape;21;p45"/>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22" name="Google Shape;22;p45"/>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52"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3.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34.png"/><Relationship Id="rId5" Type="http://schemas.openxmlformats.org/officeDocument/2006/relationships/image" Target="../media/image37.png"/><Relationship Id="rId10" Type="http://schemas.openxmlformats.org/officeDocument/2006/relationships/image" Target="../media/image33.png"/><Relationship Id="rId4" Type="http://schemas.openxmlformats.org/officeDocument/2006/relationships/image" Target="../media/image36.pn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38.png"/><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8.pn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png"/><Relationship Id="rId4" Type="http://schemas.openxmlformats.org/officeDocument/2006/relationships/image" Target="../media/image30.png"/><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47.png"/><Relationship Id="rId10" Type="http://schemas.openxmlformats.org/officeDocument/2006/relationships/image" Target="../media/image48.png"/><Relationship Id="rId4" Type="http://schemas.openxmlformats.org/officeDocument/2006/relationships/image" Target="../media/image46.png"/><Relationship Id="rId9" Type="http://schemas.openxmlformats.org/officeDocument/2006/relationships/image" Target="../media/image30.png"/></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47.png"/><Relationship Id="rId10" Type="http://schemas.openxmlformats.org/officeDocument/2006/relationships/image" Target="../media/image48.png"/><Relationship Id="rId4" Type="http://schemas.openxmlformats.org/officeDocument/2006/relationships/image" Target="../media/image46.png"/><Relationship Id="rId9" Type="http://schemas.openxmlformats.org/officeDocument/2006/relationships/image" Target="../media/image35.png"/></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6.pn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6.png"/><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4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4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48.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62.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57.png"/><Relationship Id="rId12"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67.png"/><Relationship Id="rId5" Type="http://schemas.openxmlformats.org/officeDocument/2006/relationships/image" Target="../media/image55.png"/><Relationship Id="rId10" Type="http://schemas.openxmlformats.org/officeDocument/2006/relationships/image" Target="../media/image66.png"/><Relationship Id="rId4" Type="http://schemas.openxmlformats.org/officeDocument/2006/relationships/image" Target="../media/image54.png"/><Relationship Id="rId9" Type="http://schemas.openxmlformats.org/officeDocument/2006/relationships/image" Target="../media/image65.png"/><Relationship Id="rId14" Type="http://schemas.openxmlformats.org/officeDocument/2006/relationships/image" Target="../media/image59.png"/></Relationships>
</file>

<file path=ppt/slides/_rels/slide5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57.png"/><Relationship Id="rId12"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67.png"/><Relationship Id="rId5" Type="http://schemas.openxmlformats.org/officeDocument/2006/relationships/image" Target="../media/image55.png"/><Relationship Id="rId10" Type="http://schemas.openxmlformats.org/officeDocument/2006/relationships/image" Target="../media/image66.png"/><Relationship Id="rId4" Type="http://schemas.openxmlformats.org/officeDocument/2006/relationships/image" Target="../media/image54.png"/><Relationship Id="rId9" Type="http://schemas.openxmlformats.org/officeDocument/2006/relationships/image" Target="../media/image65.png"/><Relationship Id="rId14" Type="http://schemas.openxmlformats.org/officeDocument/2006/relationships/image" Target="../media/image59.png"/></Relationships>
</file>

<file path=ppt/slides/_rels/slide5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8.png"/><Relationship Id="rId18" Type="http://schemas.openxmlformats.org/officeDocument/2006/relationships/image" Target="../media/image72.png"/><Relationship Id="rId3" Type="http://schemas.openxmlformats.org/officeDocument/2006/relationships/image" Target="../media/image3.png"/><Relationship Id="rId7" Type="http://schemas.openxmlformats.org/officeDocument/2006/relationships/image" Target="../media/image57.png"/><Relationship Id="rId12" Type="http://schemas.openxmlformats.org/officeDocument/2006/relationships/image" Target="../media/image68.png"/><Relationship Id="rId17" Type="http://schemas.openxmlformats.org/officeDocument/2006/relationships/image" Target="../media/image71.png"/><Relationship Id="rId2" Type="http://schemas.openxmlformats.org/officeDocument/2006/relationships/notesSlide" Target="../notesSlides/notesSlide54.xml"/><Relationship Id="rId16"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67.png"/><Relationship Id="rId5" Type="http://schemas.openxmlformats.org/officeDocument/2006/relationships/image" Target="../media/image55.png"/><Relationship Id="rId15" Type="http://schemas.openxmlformats.org/officeDocument/2006/relationships/image" Target="../media/image69.png"/><Relationship Id="rId10" Type="http://schemas.openxmlformats.org/officeDocument/2006/relationships/image" Target="../media/image66.png"/><Relationship Id="rId4" Type="http://schemas.openxmlformats.org/officeDocument/2006/relationships/image" Target="../media/image54.png"/><Relationship Id="rId9" Type="http://schemas.openxmlformats.org/officeDocument/2006/relationships/image" Target="../media/image65.png"/><Relationship Id="rId14" Type="http://schemas.openxmlformats.org/officeDocument/2006/relationships/image" Target="../media/image59.png"/></Relationships>
</file>

<file path=ppt/slides/_rels/slide5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8.png"/><Relationship Id="rId18" Type="http://schemas.openxmlformats.org/officeDocument/2006/relationships/image" Target="../media/image72.png"/><Relationship Id="rId3" Type="http://schemas.openxmlformats.org/officeDocument/2006/relationships/image" Target="../media/image3.png"/><Relationship Id="rId7" Type="http://schemas.openxmlformats.org/officeDocument/2006/relationships/image" Target="../media/image57.png"/><Relationship Id="rId12" Type="http://schemas.openxmlformats.org/officeDocument/2006/relationships/image" Target="../media/image68.png"/><Relationship Id="rId17" Type="http://schemas.openxmlformats.org/officeDocument/2006/relationships/image" Target="../media/image71.png"/><Relationship Id="rId2" Type="http://schemas.openxmlformats.org/officeDocument/2006/relationships/notesSlide" Target="../notesSlides/notesSlide55.xml"/><Relationship Id="rId16"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67.png"/><Relationship Id="rId5" Type="http://schemas.openxmlformats.org/officeDocument/2006/relationships/image" Target="../media/image55.png"/><Relationship Id="rId15" Type="http://schemas.openxmlformats.org/officeDocument/2006/relationships/image" Target="../media/image69.png"/><Relationship Id="rId10" Type="http://schemas.openxmlformats.org/officeDocument/2006/relationships/image" Target="../media/image66.png"/><Relationship Id="rId4" Type="http://schemas.openxmlformats.org/officeDocument/2006/relationships/image" Target="../media/image54.png"/><Relationship Id="rId9" Type="http://schemas.openxmlformats.org/officeDocument/2006/relationships/image" Target="../media/image65.png"/><Relationship Id="rId14" Type="http://schemas.openxmlformats.org/officeDocument/2006/relationships/image" Target="../media/image59.png"/></Relationships>
</file>

<file path=ppt/slides/_rels/slide5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8.png"/><Relationship Id="rId18" Type="http://schemas.openxmlformats.org/officeDocument/2006/relationships/image" Target="../media/image72.png"/><Relationship Id="rId3" Type="http://schemas.openxmlformats.org/officeDocument/2006/relationships/image" Target="../media/image3.png"/><Relationship Id="rId21" Type="http://schemas.openxmlformats.org/officeDocument/2006/relationships/image" Target="../media/image75.png"/><Relationship Id="rId7" Type="http://schemas.openxmlformats.org/officeDocument/2006/relationships/image" Target="../media/image57.png"/><Relationship Id="rId12" Type="http://schemas.openxmlformats.org/officeDocument/2006/relationships/image" Target="../media/image68.png"/><Relationship Id="rId17" Type="http://schemas.openxmlformats.org/officeDocument/2006/relationships/image" Target="../media/image71.png"/><Relationship Id="rId2" Type="http://schemas.openxmlformats.org/officeDocument/2006/relationships/notesSlide" Target="../notesSlides/notesSlide56.xm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67.png"/><Relationship Id="rId5" Type="http://schemas.openxmlformats.org/officeDocument/2006/relationships/image" Target="../media/image55.png"/><Relationship Id="rId15" Type="http://schemas.openxmlformats.org/officeDocument/2006/relationships/image" Target="../media/image69.png"/><Relationship Id="rId10" Type="http://schemas.openxmlformats.org/officeDocument/2006/relationships/image" Target="../media/image66.png"/><Relationship Id="rId19" Type="http://schemas.openxmlformats.org/officeDocument/2006/relationships/image" Target="../media/image73.png"/><Relationship Id="rId4" Type="http://schemas.openxmlformats.org/officeDocument/2006/relationships/image" Target="../media/image54.png"/><Relationship Id="rId9" Type="http://schemas.openxmlformats.org/officeDocument/2006/relationships/image" Target="../media/image65.png"/><Relationship Id="rId14" Type="http://schemas.openxmlformats.org/officeDocument/2006/relationships/image" Target="../media/image59.png"/><Relationship Id="rId22"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77.jp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2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85.png"/><Relationship Id="rId11" Type="http://schemas.openxmlformats.org/officeDocument/2006/relationships/image" Target="../media/image34.png"/><Relationship Id="rId5" Type="http://schemas.openxmlformats.org/officeDocument/2006/relationships/image" Target="../media/image84.png"/><Relationship Id="rId10" Type="http://schemas.openxmlformats.org/officeDocument/2006/relationships/image" Target="../media/image33.png"/><Relationship Id="rId4" Type="http://schemas.openxmlformats.org/officeDocument/2006/relationships/image" Target="../media/image83.png"/><Relationship Id="rId9" Type="http://schemas.openxmlformats.org/officeDocument/2006/relationships/image" Target="../media/image32.png"/></Relationships>
</file>

<file path=ppt/slides/_rels/slide6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84.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86.png"/><Relationship Id="rId9" Type="http://schemas.openxmlformats.org/officeDocument/2006/relationships/image" Target="../media/image34.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87.jp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27.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image" Target="../media/image89.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92.jp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hyperlink" Target="https://creativecommons.org/licenses/by-nc-nd/2.0/fr/"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1.png"/><Relationship Id="rId4" Type="http://schemas.openxmlformats.org/officeDocument/2006/relationships/hyperlink" Target="https://www.eaudyssee.org/espace-animateu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hyperlink" Target="http://www.eaudyssee.org/espace-animateur/" TargetMode="External"/><Relationship Id="rId7" Type="http://schemas.openxmlformats.org/officeDocument/2006/relationships/image" Target="../media/image99.png"/><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https://www.eaudyssee.org/espace-animateur/" TargetMode="External"/><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hyperlink" Target="http://www.eaudyssee.org/espace-animateur/" TargetMode="External"/><Relationship Id="rId7" Type="http://schemas.openxmlformats.org/officeDocument/2006/relationships/image" Target="../media/image100.png"/><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https://www.eaudyssee.org/espace-animateur/" TargetMode="External"/><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01.png"/><Relationship Id="rId7"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3.xml"/><Relationship Id="rId6" Type="http://schemas.openxmlformats.org/officeDocument/2006/relationships/hyperlink" Target="https://www.eaudyssee.org/espace-animateur/" TargetMode="External"/><Relationship Id="rId5" Type="http://schemas.openxmlformats.org/officeDocument/2006/relationships/image" Target="../media/image3.png"/><Relationship Id="rId4" Type="http://schemas.openxmlformats.org/officeDocument/2006/relationships/hyperlink" Target="http://www.eaudyssee.org/espace-benevole/"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www.eaudyssee.org/espace-benevole/" TargetMode="External"/><Relationship Id="rId7" Type="http://schemas.openxmlformats.org/officeDocument/2006/relationships/image" Target="../media/image103.png"/><Relationship Id="rId2" Type="http://schemas.openxmlformats.org/officeDocument/2006/relationships/notesSlide" Target="../notesSlides/notesSlide84.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https://www.eaudyssee.org/espace-animateur/" TargetMode="External"/><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
          <p:cNvSpPr/>
          <p:nvPr/>
        </p:nvSpPr>
        <p:spPr>
          <a:xfrm>
            <a:off x="0" y="0"/>
            <a:ext cx="9144000" cy="3459892"/>
          </a:xfrm>
          <a:prstGeom prst="rect">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 name="Google Shape;110;p1"/>
          <p:cNvSpPr txBox="1"/>
          <p:nvPr/>
        </p:nvSpPr>
        <p:spPr>
          <a:xfrm>
            <a:off x="497701" y="1323046"/>
            <a:ext cx="3701765" cy="1580734"/>
          </a:xfrm>
          <a:prstGeom prst="rect">
            <a:avLst/>
          </a:prstGeom>
          <a:noFill/>
          <a:ln>
            <a:noFill/>
          </a:ln>
        </p:spPr>
        <p:txBody>
          <a:bodyPr spcFirstLastPara="1" wrap="square" lIns="91425" tIns="91425" rIns="91425" bIns="91425" anchor="b" anchorCtr="0">
            <a:normAutofit fontScale="85000" lnSpcReduction="10000"/>
          </a:bodyPr>
          <a:lstStyle/>
          <a:p>
            <a:pPr marL="0" marR="0" lvl="0" indent="0" algn="ctr" rtl="0">
              <a:lnSpc>
                <a:spcPct val="100000"/>
              </a:lnSpc>
              <a:spcBef>
                <a:spcPts val="0"/>
              </a:spcBef>
              <a:spcAft>
                <a:spcPts val="0"/>
              </a:spcAft>
              <a:buClr>
                <a:srgbClr val="0C0C0C"/>
              </a:buClr>
              <a:buSzPct val="131764"/>
              <a:buFont typeface="Twentieth Century"/>
              <a:buNone/>
            </a:pPr>
            <a:r>
              <a:rPr lang="fr" sz="3750" b="1" i="0" u="none" strike="noStrike" cap="none">
                <a:solidFill>
                  <a:schemeClr val="lt1"/>
                </a:solidFill>
                <a:latin typeface="Twentieth Century"/>
                <a:ea typeface="Twentieth Century"/>
                <a:cs typeface="Twentieth Century"/>
                <a:sym typeface="Twentieth Century"/>
              </a:rPr>
              <a:t>FORMATION À L’ANIMATION DE LA FRESQUE DE L’EAU</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C0C0C"/>
              </a:buClr>
              <a:buSzPct val="131764"/>
              <a:buFont typeface="Twentieth Century"/>
              <a:buNone/>
            </a:pPr>
            <a:endParaRPr sz="3750" b="0" i="0" u="none" strike="noStrike" cap="none">
              <a:solidFill>
                <a:srgbClr val="0C0C0C"/>
              </a:solidFill>
              <a:latin typeface="Twentieth Century"/>
              <a:ea typeface="Twentieth Century"/>
              <a:cs typeface="Twentieth Century"/>
              <a:sym typeface="Twentieth Century"/>
            </a:endParaRPr>
          </a:p>
        </p:txBody>
      </p:sp>
      <p:pic>
        <p:nvPicPr>
          <p:cNvPr id="111" name="Google Shape;111;p1"/>
          <p:cNvPicPr preferRelativeResize="0"/>
          <p:nvPr/>
        </p:nvPicPr>
        <p:blipFill rotWithShape="1">
          <a:blip r:embed="rId3">
            <a:alphaModFix/>
          </a:blip>
          <a:srcRect/>
          <a:stretch/>
        </p:blipFill>
        <p:spPr>
          <a:xfrm>
            <a:off x="917014" y="4082692"/>
            <a:ext cx="1282347" cy="658597"/>
          </a:xfrm>
          <a:prstGeom prst="rect">
            <a:avLst/>
          </a:prstGeom>
          <a:noFill/>
          <a:ln>
            <a:noFill/>
          </a:ln>
        </p:spPr>
      </p:pic>
      <p:pic>
        <p:nvPicPr>
          <p:cNvPr id="112" name="Google Shape;112;p1"/>
          <p:cNvPicPr preferRelativeResize="0"/>
          <p:nvPr/>
        </p:nvPicPr>
        <p:blipFill rotWithShape="1">
          <a:blip r:embed="rId4">
            <a:alphaModFix/>
          </a:blip>
          <a:srcRect/>
          <a:stretch/>
        </p:blipFill>
        <p:spPr>
          <a:xfrm>
            <a:off x="4750569" y="2050237"/>
            <a:ext cx="3842328" cy="1848393"/>
          </a:xfrm>
          <a:prstGeom prst="rect">
            <a:avLst/>
          </a:prstGeom>
          <a:noFill/>
          <a:ln>
            <a:noFill/>
          </a:ln>
        </p:spPr>
      </p:pic>
      <p:pic>
        <p:nvPicPr>
          <p:cNvPr id="113" name="Google Shape;113;p1"/>
          <p:cNvPicPr preferRelativeResize="0"/>
          <p:nvPr/>
        </p:nvPicPr>
        <p:blipFill rotWithShape="1">
          <a:blip r:embed="rId5">
            <a:alphaModFix/>
          </a:blip>
          <a:srcRect/>
          <a:stretch/>
        </p:blipFill>
        <p:spPr>
          <a:xfrm>
            <a:off x="2517793" y="4002052"/>
            <a:ext cx="926513" cy="819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4"/>
          <p:cNvSpPr txBox="1">
            <a:spLocks noGrp="1"/>
          </p:cNvSpPr>
          <p:nvPr>
            <p:ph type="title"/>
          </p:nvPr>
        </p:nvSpPr>
        <p:spPr>
          <a:xfrm>
            <a:off x="311700" y="252523"/>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9629"/>
              <a:buFont typeface="Twentieth Century"/>
              <a:buNone/>
            </a:pPr>
            <a:r>
              <a:rPr lang="fr" sz="3700">
                <a:solidFill>
                  <a:srgbClr val="135D6D"/>
                </a:solidFill>
              </a:rPr>
              <a:t>Les Fondateurs</a:t>
            </a:r>
            <a:endParaRPr sz="3700">
              <a:solidFill>
                <a:srgbClr val="135D6D"/>
              </a:solidFill>
            </a:endParaRPr>
          </a:p>
        </p:txBody>
      </p:sp>
      <p:sp>
        <p:nvSpPr>
          <p:cNvPr id="190" name="Google Shape;190;p14"/>
          <p:cNvSpPr/>
          <p:nvPr/>
        </p:nvSpPr>
        <p:spPr>
          <a:xfrm>
            <a:off x="2509891" y="1593439"/>
            <a:ext cx="2278666"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Laurie Caillouet</a:t>
            </a:r>
            <a:endParaRPr sz="1400" b="0" i="0" u="none" strike="noStrike" cap="none">
              <a:solidFill>
                <a:srgbClr val="000000"/>
              </a:solidFill>
              <a:latin typeface="Arial"/>
              <a:ea typeface="Arial"/>
              <a:cs typeface="Arial"/>
              <a:sym typeface="Arial"/>
            </a:endParaRPr>
          </a:p>
        </p:txBody>
      </p:sp>
      <p:sp>
        <p:nvSpPr>
          <p:cNvPr id="191" name="Google Shape;191;p14"/>
          <p:cNvSpPr/>
          <p:nvPr/>
        </p:nvSpPr>
        <p:spPr>
          <a:xfrm>
            <a:off x="2509891" y="2085206"/>
            <a:ext cx="2278666"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600" b="0" i="0" u="none" strike="noStrike" cap="none">
                <a:solidFill>
                  <a:schemeClr val="dk1"/>
                </a:solidFill>
                <a:latin typeface="Twentieth Century"/>
                <a:ea typeface="Twentieth Century"/>
                <a:cs typeface="Twentieth Century"/>
                <a:sym typeface="Twentieth Century"/>
              </a:rPr>
              <a:t>Hydrologue</a:t>
            </a:r>
            <a:endParaRPr sz="1400" b="0" i="0" u="none" strike="noStrike" cap="none">
              <a:solidFill>
                <a:srgbClr val="000000"/>
              </a:solidFill>
              <a:latin typeface="Arial"/>
              <a:ea typeface="Arial"/>
              <a:cs typeface="Arial"/>
              <a:sym typeface="Arial"/>
            </a:endParaRPr>
          </a:p>
        </p:txBody>
      </p:sp>
      <p:pic>
        <p:nvPicPr>
          <p:cNvPr id="192" name="Google Shape;192;p14"/>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193" name="Google Shape;193;p14"/>
          <p:cNvPicPr preferRelativeResize="0"/>
          <p:nvPr/>
        </p:nvPicPr>
        <p:blipFill rotWithShape="1">
          <a:blip r:embed="rId4">
            <a:alphaModFix/>
          </a:blip>
          <a:srcRect/>
          <a:stretch/>
        </p:blipFill>
        <p:spPr>
          <a:xfrm>
            <a:off x="311700" y="1816237"/>
            <a:ext cx="2171567" cy="2171567"/>
          </a:xfrm>
          <a:prstGeom prst="teardrop">
            <a:avLst>
              <a:gd name="adj" fmla="val 100000"/>
            </a:avLst>
          </a:prstGeom>
          <a:noFill/>
          <a:ln>
            <a:noFill/>
          </a:ln>
        </p:spPr>
      </p:pic>
      <p:pic>
        <p:nvPicPr>
          <p:cNvPr id="194" name="Google Shape;194;p14"/>
          <p:cNvPicPr preferRelativeResize="0"/>
          <p:nvPr/>
        </p:nvPicPr>
        <p:blipFill rotWithShape="1">
          <a:blip r:embed="rId5">
            <a:alphaModFix/>
          </a:blip>
          <a:srcRect/>
          <a:stretch/>
        </p:blipFill>
        <p:spPr>
          <a:xfrm>
            <a:off x="4722361" y="1816237"/>
            <a:ext cx="2171567" cy="2171567"/>
          </a:xfrm>
          <a:prstGeom prst="teardrop">
            <a:avLst>
              <a:gd name="adj" fmla="val 100000"/>
            </a:avLst>
          </a:prstGeom>
          <a:noFill/>
          <a:ln>
            <a:noFill/>
          </a:ln>
        </p:spPr>
      </p:pic>
      <p:sp>
        <p:nvSpPr>
          <p:cNvPr id="195" name="Google Shape;195;p14"/>
          <p:cNvSpPr/>
          <p:nvPr/>
        </p:nvSpPr>
        <p:spPr>
          <a:xfrm>
            <a:off x="6928835" y="1781306"/>
            <a:ext cx="2278666"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Sébastien Legrand</a:t>
            </a:r>
            <a:endParaRPr sz="1400" b="0" i="0" u="none" strike="noStrike" cap="none">
              <a:solidFill>
                <a:srgbClr val="000000"/>
              </a:solidFill>
              <a:latin typeface="Arial"/>
              <a:ea typeface="Arial"/>
              <a:cs typeface="Arial"/>
              <a:sym typeface="Arial"/>
            </a:endParaRPr>
          </a:p>
        </p:txBody>
      </p:sp>
      <p:sp>
        <p:nvSpPr>
          <p:cNvPr id="196" name="Google Shape;196;p14"/>
          <p:cNvSpPr/>
          <p:nvPr/>
        </p:nvSpPr>
        <p:spPr>
          <a:xfrm>
            <a:off x="6928835" y="2434483"/>
            <a:ext cx="2278666"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600" b="0" i="0" u="none" strike="noStrike" cap="none">
                <a:solidFill>
                  <a:schemeClr val="dk1"/>
                </a:solidFill>
                <a:latin typeface="Twentieth Century"/>
                <a:ea typeface="Twentieth Century"/>
                <a:cs typeface="Twentieth Century"/>
                <a:sym typeface="Twentieth Century"/>
              </a:rPr>
              <a:t>Hydrologue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5"/>
          <p:cNvSpPr txBox="1">
            <a:spLocks noGrp="1"/>
          </p:cNvSpPr>
          <p:nvPr>
            <p:ph type="title"/>
          </p:nvPr>
        </p:nvSpPr>
        <p:spPr>
          <a:xfrm>
            <a:off x="311700" y="252523"/>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9629"/>
              <a:buFont typeface="Twentieth Century"/>
              <a:buNone/>
            </a:pPr>
            <a:r>
              <a:rPr lang="fr" sz="3700">
                <a:solidFill>
                  <a:srgbClr val="135D6D"/>
                </a:solidFill>
              </a:rPr>
              <a:t>L’ADN de la Fresque</a:t>
            </a:r>
            <a:endParaRPr sz="3700">
              <a:solidFill>
                <a:srgbClr val="135D6D"/>
              </a:solidFill>
            </a:endParaRPr>
          </a:p>
        </p:txBody>
      </p:sp>
      <p:pic>
        <p:nvPicPr>
          <p:cNvPr id="202" name="Google Shape;202;p15"/>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203" name="Google Shape;203;p15"/>
          <p:cNvSpPr txBox="1">
            <a:spLocks noGrp="1"/>
          </p:cNvSpPr>
          <p:nvPr>
            <p:ph type="body" idx="1"/>
          </p:nvPr>
        </p:nvSpPr>
        <p:spPr>
          <a:xfrm>
            <a:off x="311700" y="2625199"/>
            <a:ext cx="8520600" cy="2265778"/>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135D6D"/>
              </a:buClr>
              <a:buSzPts val="2530"/>
              <a:buFont typeface="Arial"/>
              <a:buChar char="•"/>
            </a:pPr>
            <a:r>
              <a:rPr lang="fr" sz="2600">
                <a:solidFill>
                  <a:schemeClr val="dk1"/>
                </a:solidFill>
              </a:rPr>
              <a:t>Atelier ludique établi sur des rapports scientifiques</a:t>
            </a:r>
            <a:endParaRPr sz="2600">
              <a:solidFill>
                <a:schemeClr val="dk1"/>
              </a:solidFill>
            </a:endParaRPr>
          </a:p>
          <a:p>
            <a:pPr marL="457200" lvl="0" indent="-342900" algn="l" rtl="0">
              <a:lnSpc>
                <a:spcPct val="115000"/>
              </a:lnSpc>
              <a:spcBef>
                <a:spcPts val="0"/>
              </a:spcBef>
              <a:spcAft>
                <a:spcPts val="0"/>
              </a:spcAft>
              <a:buClr>
                <a:srgbClr val="135D6D"/>
              </a:buClr>
              <a:buSzPts val="2530"/>
              <a:buFont typeface="Arial"/>
              <a:buChar char="•"/>
            </a:pPr>
            <a:r>
              <a:rPr lang="fr" sz="2600">
                <a:solidFill>
                  <a:schemeClr val="dk1"/>
                </a:solidFill>
              </a:rPr>
              <a:t>Sensibiliser les individus aux enjeux autour de l’eau</a:t>
            </a:r>
            <a:endParaRPr sz="2600">
              <a:solidFill>
                <a:schemeClr val="dk1"/>
              </a:solidFill>
            </a:endParaRPr>
          </a:p>
          <a:p>
            <a:pPr marL="457200" lvl="0" indent="-342900" algn="l" rtl="0">
              <a:lnSpc>
                <a:spcPct val="115000"/>
              </a:lnSpc>
              <a:spcBef>
                <a:spcPts val="0"/>
              </a:spcBef>
              <a:spcAft>
                <a:spcPts val="0"/>
              </a:spcAft>
              <a:buClr>
                <a:srgbClr val="135D6D"/>
              </a:buClr>
              <a:buSzPts val="2530"/>
              <a:buFont typeface="Arial"/>
              <a:buChar char="•"/>
            </a:pPr>
            <a:r>
              <a:rPr lang="fr" sz="2600">
                <a:solidFill>
                  <a:schemeClr val="dk1"/>
                </a:solidFill>
              </a:rPr>
              <a:t>Redonner son importance à l’eau et ses usages </a:t>
            </a:r>
            <a:endParaRPr/>
          </a:p>
        </p:txBody>
      </p:sp>
      <p:pic>
        <p:nvPicPr>
          <p:cNvPr id="204" name="Google Shape;204;p15"/>
          <p:cNvPicPr preferRelativeResize="0"/>
          <p:nvPr/>
        </p:nvPicPr>
        <p:blipFill rotWithShape="1">
          <a:blip r:embed="rId4">
            <a:alphaModFix/>
          </a:blip>
          <a:srcRect/>
          <a:stretch/>
        </p:blipFill>
        <p:spPr>
          <a:xfrm>
            <a:off x="2515140" y="1303848"/>
            <a:ext cx="3976833" cy="101806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0"/>
          <p:cNvSpPr txBox="1">
            <a:spLocks noGrp="1"/>
          </p:cNvSpPr>
          <p:nvPr>
            <p:ph type="title"/>
          </p:nvPr>
        </p:nvSpPr>
        <p:spPr>
          <a:xfrm>
            <a:off x="311700" y="199000"/>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Le public cible</a:t>
            </a:r>
            <a:endParaRPr sz="3700">
              <a:solidFill>
                <a:srgbClr val="135D6D"/>
              </a:solidFill>
            </a:endParaRPr>
          </a:p>
        </p:txBody>
      </p:sp>
      <p:pic>
        <p:nvPicPr>
          <p:cNvPr id="210" name="Google Shape;210;p20"/>
          <p:cNvPicPr preferRelativeResize="0"/>
          <p:nvPr/>
        </p:nvPicPr>
        <p:blipFill rotWithShape="1">
          <a:blip r:embed="rId3">
            <a:alphaModFix/>
          </a:blip>
          <a:srcRect/>
          <a:stretch/>
        </p:blipFill>
        <p:spPr>
          <a:xfrm>
            <a:off x="6155137" y="1381650"/>
            <a:ext cx="2521669" cy="2521669"/>
          </a:xfrm>
          <a:prstGeom prst="roundRect">
            <a:avLst>
              <a:gd name="adj" fmla="val 16667"/>
            </a:avLst>
          </a:prstGeom>
          <a:noFill/>
          <a:ln>
            <a:noFill/>
          </a:ln>
        </p:spPr>
      </p:pic>
      <p:pic>
        <p:nvPicPr>
          <p:cNvPr id="211" name="Google Shape;211;p20"/>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212" name="Google Shape;212;p20"/>
          <p:cNvSpPr/>
          <p:nvPr/>
        </p:nvSpPr>
        <p:spPr>
          <a:xfrm>
            <a:off x="1524305" y="1321497"/>
            <a:ext cx="1464560" cy="88707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Grand public</a:t>
            </a:r>
            <a:endParaRPr sz="1400" b="0" i="0" u="none" strike="noStrike" cap="none">
              <a:solidFill>
                <a:srgbClr val="000000"/>
              </a:solidFill>
              <a:latin typeface="Arial"/>
              <a:ea typeface="Arial"/>
              <a:cs typeface="Arial"/>
              <a:sym typeface="Arial"/>
            </a:endParaRPr>
          </a:p>
        </p:txBody>
      </p:sp>
      <p:sp>
        <p:nvSpPr>
          <p:cNvPr id="213" name="Google Shape;213;p20"/>
          <p:cNvSpPr/>
          <p:nvPr/>
        </p:nvSpPr>
        <p:spPr>
          <a:xfrm>
            <a:off x="3365265" y="1321497"/>
            <a:ext cx="1464560" cy="88707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Entreprises</a:t>
            </a:r>
            <a:endParaRPr sz="1400" b="0" i="0" u="none" strike="noStrike" cap="none">
              <a:solidFill>
                <a:srgbClr val="000000"/>
              </a:solidFill>
              <a:latin typeface="Arial"/>
              <a:ea typeface="Arial"/>
              <a:cs typeface="Arial"/>
              <a:sym typeface="Arial"/>
            </a:endParaRPr>
          </a:p>
        </p:txBody>
      </p:sp>
      <p:sp>
        <p:nvSpPr>
          <p:cNvPr id="214" name="Google Shape;214;p20"/>
          <p:cNvSpPr/>
          <p:nvPr/>
        </p:nvSpPr>
        <p:spPr>
          <a:xfrm>
            <a:off x="1518391" y="3599420"/>
            <a:ext cx="3311434" cy="60779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Enseignement</a:t>
            </a:r>
            <a:endParaRPr sz="1400" b="0" i="0" u="none" strike="noStrike" cap="none">
              <a:solidFill>
                <a:srgbClr val="000000"/>
              </a:solidFill>
              <a:latin typeface="Arial"/>
              <a:ea typeface="Arial"/>
              <a:cs typeface="Arial"/>
              <a:sym typeface="Arial"/>
            </a:endParaRPr>
          </a:p>
        </p:txBody>
      </p:sp>
      <p:sp>
        <p:nvSpPr>
          <p:cNvPr id="215" name="Google Shape;215;p20"/>
          <p:cNvSpPr/>
          <p:nvPr/>
        </p:nvSpPr>
        <p:spPr>
          <a:xfrm>
            <a:off x="1518391" y="2433164"/>
            <a:ext cx="1464560" cy="88707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Associations</a:t>
            </a:r>
            <a:endParaRPr sz="1400" b="0" i="0" u="none" strike="noStrike" cap="none">
              <a:solidFill>
                <a:srgbClr val="000000"/>
              </a:solidFill>
              <a:latin typeface="Arial"/>
              <a:ea typeface="Arial"/>
              <a:cs typeface="Arial"/>
              <a:sym typeface="Arial"/>
            </a:endParaRPr>
          </a:p>
        </p:txBody>
      </p:sp>
      <p:sp>
        <p:nvSpPr>
          <p:cNvPr id="216" name="Google Shape;216;p20"/>
          <p:cNvSpPr/>
          <p:nvPr/>
        </p:nvSpPr>
        <p:spPr>
          <a:xfrm>
            <a:off x="3365265" y="2433164"/>
            <a:ext cx="1464560" cy="88707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Collectivités</a:t>
            </a:r>
            <a:endParaRPr sz="1400" b="0" i="0" u="none" strike="noStrike" cap="none">
              <a:solidFill>
                <a:srgbClr val="000000"/>
              </a:solidFill>
              <a:latin typeface="Arial"/>
              <a:ea typeface="Arial"/>
              <a:cs typeface="Arial"/>
              <a:sym typeface="Arial"/>
            </a:endParaRPr>
          </a:p>
        </p:txBody>
      </p:sp>
      <p:sp>
        <p:nvSpPr>
          <p:cNvPr id="217" name="Google Shape;217;p20"/>
          <p:cNvSpPr/>
          <p:nvPr/>
        </p:nvSpPr>
        <p:spPr>
          <a:xfrm>
            <a:off x="138701" y="4383725"/>
            <a:ext cx="1233808" cy="526249"/>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a:solidFill>
                  <a:schemeClr val="dk1"/>
                </a:solidFill>
                <a:latin typeface="Twentieth Century"/>
                <a:ea typeface="Twentieth Century"/>
                <a:cs typeface="Twentieth Century"/>
                <a:sym typeface="Twentieth Century"/>
              </a:rPr>
              <a:t>Ecoles</a:t>
            </a:r>
            <a:endParaRPr sz="1400" b="0" i="0" u="none" strike="noStrike" cap="none">
              <a:solidFill>
                <a:srgbClr val="000000"/>
              </a:solidFill>
              <a:latin typeface="Arial"/>
              <a:ea typeface="Arial"/>
              <a:cs typeface="Arial"/>
              <a:sym typeface="Arial"/>
            </a:endParaRPr>
          </a:p>
        </p:txBody>
      </p:sp>
      <p:sp>
        <p:nvSpPr>
          <p:cNvPr id="218" name="Google Shape;218;p20"/>
          <p:cNvSpPr/>
          <p:nvPr/>
        </p:nvSpPr>
        <p:spPr>
          <a:xfrm>
            <a:off x="1740858" y="4383725"/>
            <a:ext cx="1233808" cy="526249"/>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a:solidFill>
                  <a:schemeClr val="dk1"/>
                </a:solidFill>
                <a:latin typeface="Twentieth Century"/>
                <a:ea typeface="Twentieth Century"/>
                <a:cs typeface="Twentieth Century"/>
                <a:sym typeface="Twentieth Century"/>
              </a:rPr>
              <a:t>Universités</a:t>
            </a:r>
            <a:endParaRPr sz="1400" b="0" i="0" u="none" strike="noStrike" cap="none">
              <a:solidFill>
                <a:srgbClr val="000000"/>
              </a:solidFill>
              <a:latin typeface="Arial"/>
              <a:ea typeface="Arial"/>
              <a:cs typeface="Arial"/>
              <a:sym typeface="Arial"/>
            </a:endParaRPr>
          </a:p>
        </p:txBody>
      </p:sp>
      <p:sp>
        <p:nvSpPr>
          <p:cNvPr id="219" name="Google Shape;219;p20"/>
          <p:cNvSpPr/>
          <p:nvPr/>
        </p:nvSpPr>
        <p:spPr>
          <a:xfrm>
            <a:off x="3343015" y="4383725"/>
            <a:ext cx="1233808" cy="526249"/>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a:solidFill>
                  <a:schemeClr val="dk1"/>
                </a:solidFill>
                <a:latin typeface="Twentieth Century"/>
                <a:ea typeface="Twentieth Century"/>
                <a:cs typeface="Twentieth Century"/>
                <a:sym typeface="Twentieth Century"/>
              </a:rPr>
              <a:t>Collèges</a:t>
            </a:r>
            <a:endParaRPr sz="1400" b="0" i="0" u="none" strike="noStrike" cap="none">
              <a:solidFill>
                <a:srgbClr val="000000"/>
              </a:solidFill>
              <a:latin typeface="Arial"/>
              <a:ea typeface="Arial"/>
              <a:cs typeface="Arial"/>
              <a:sym typeface="Arial"/>
            </a:endParaRPr>
          </a:p>
        </p:txBody>
      </p:sp>
      <p:sp>
        <p:nvSpPr>
          <p:cNvPr id="220" name="Google Shape;220;p20"/>
          <p:cNvSpPr/>
          <p:nvPr/>
        </p:nvSpPr>
        <p:spPr>
          <a:xfrm>
            <a:off x="4945172" y="4383725"/>
            <a:ext cx="1233808" cy="526249"/>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a:solidFill>
                  <a:schemeClr val="dk1"/>
                </a:solidFill>
                <a:latin typeface="Twentieth Century"/>
                <a:ea typeface="Twentieth Century"/>
                <a:cs typeface="Twentieth Century"/>
                <a:sym typeface="Twentieth Century"/>
              </a:rPr>
              <a:t>Lycées</a:t>
            </a:r>
            <a:endParaRPr sz="1400" b="0" i="0" u="none" strike="noStrike" cap="none">
              <a:solidFill>
                <a:srgbClr val="000000"/>
              </a:solidFill>
              <a:latin typeface="Arial"/>
              <a:ea typeface="Arial"/>
              <a:cs typeface="Arial"/>
              <a:sym typeface="Arial"/>
            </a:endParaRPr>
          </a:p>
        </p:txBody>
      </p:sp>
      <p:cxnSp>
        <p:nvCxnSpPr>
          <p:cNvPr id="221" name="Google Shape;221;p20"/>
          <p:cNvCxnSpPr/>
          <p:nvPr/>
        </p:nvCxnSpPr>
        <p:spPr>
          <a:xfrm>
            <a:off x="736979" y="4302872"/>
            <a:ext cx="4844955" cy="0"/>
          </a:xfrm>
          <a:prstGeom prst="straightConnector1">
            <a:avLst/>
          </a:prstGeom>
          <a:noFill/>
          <a:ln w="9525" cap="flat" cmpd="sng">
            <a:solidFill>
              <a:srgbClr val="BFBFBF"/>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1"/>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Le format</a:t>
            </a:r>
            <a:endParaRPr sz="3700" b="1">
              <a:solidFill>
                <a:srgbClr val="135D6D"/>
              </a:solidFill>
            </a:endParaRPr>
          </a:p>
        </p:txBody>
      </p:sp>
      <p:pic>
        <p:nvPicPr>
          <p:cNvPr id="227" name="Google Shape;227;p21" descr="Chronomètre"/>
          <p:cNvPicPr preferRelativeResize="0"/>
          <p:nvPr/>
        </p:nvPicPr>
        <p:blipFill rotWithShape="1">
          <a:blip r:embed="rId3">
            <a:alphaModFix/>
          </a:blip>
          <a:srcRect/>
          <a:stretch/>
        </p:blipFill>
        <p:spPr>
          <a:xfrm>
            <a:off x="2458539" y="1203718"/>
            <a:ext cx="811177" cy="811177"/>
          </a:xfrm>
          <a:prstGeom prst="rect">
            <a:avLst/>
          </a:prstGeom>
          <a:noFill/>
          <a:ln>
            <a:noFill/>
          </a:ln>
        </p:spPr>
      </p:pic>
      <p:pic>
        <p:nvPicPr>
          <p:cNvPr id="228" name="Google Shape;228;p21"/>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229" name="Google Shape;229;p21"/>
          <p:cNvSpPr txBox="1"/>
          <p:nvPr/>
        </p:nvSpPr>
        <p:spPr>
          <a:xfrm>
            <a:off x="1765521" y="1993982"/>
            <a:ext cx="2197214" cy="797668"/>
          </a:xfrm>
          <a:prstGeom prst="rect">
            <a:avLst/>
          </a:prstGeom>
          <a:noFill/>
          <a:ln>
            <a:noFill/>
          </a:ln>
        </p:spPr>
        <p:txBody>
          <a:bodyPr spcFirstLastPara="1" wrap="square" lIns="91425" tIns="91425" rIns="91425" bIns="91425" anchor="t" anchorCtr="0">
            <a:no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3 h / modulable</a:t>
            </a:r>
            <a:endParaRPr sz="1400" b="0" i="0" u="none" strike="noStrike" cap="none">
              <a:solidFill>
                <a:srgbClr val="000000"/>
              </a:solidFill>
              <a:latin typeface="Arial"/>
              <a:ea typeface="Arial"/>
              <a:cs typeface="Arial"/>
              <a:sym typeface="Arial"/>
            </a:endParaRPr>
          </a:p>
        </p:txBody>
      </p:sp>
      <p:pic>
        <p:nvPicPr>
          <p:cNvPr id="230" name="Google Shape;230;p21" descr="Réussite du groupe"/>
          <p:cNvPicPr preferRelativeResize="0"/>
          <p:nvPr/>
        </p:nvPicPr>
        <p:blipFill rotWithShape="1">
          <a:blip r:embed="rId5">
            <a:alphaModFix/>
          </a:blip>
          <a:srcRect/>
          <a:stretch/>
        </p:blipFill>
        <p:spPr>
          <a:xfrm>
            <a:off x="769958" y="2871453"/>
            <a:ext cx="914400" cy="914400"/>
          </a:xfrm>
          <a:prstGeom prst="rect">
            <a:avLst/>
          </a:prstGeom>
          <a:noFill/>
          <a:ln>
            <a:noFill/>
          </a:ln>
        </p:spPr>
      </p:pic>
      <p:sp>
        <p:nvSpPr>
          <p:cNvPr id="231" name="Google Shape;231;p21"/>
          <p:cNvSpPr txBox="1"/>
          <p:nvPr/>
        </p:nvSpPr>
        <p:spPr>
          <a:xfrm>
            <a:off x="128550" y="3798172"/>
            <a:ext cx="2197214" cy="797668"/>
          </a:xfrm>
          <a:prstGeom prst="rect">
            <a:avLst/>
          </a:prstGeom>
          <a:noFill/>
          <a:ln>
            <a:noFill/>
          </a:ln>
        </p:spPr>
        <p:txBody>
          <a:bodyPr spcFirstLastPara="1" wrap="square" lIns="91425" tIns="91425" rIns="91425" bIns="91425" anchor="t" anchorCtr="0">
            <a:noAutofit/>
          </a:bodyPr>
          <a:lstStyle/>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1 Table </a:t>
            </a:r>
            <a:endParaRPr sz="1400" b="0" i="0" u="none" strike="noStrike" cap="none">
              <a:solidFill>
                <a:srgbClr val="000000"/>
              </a:solidFill>
              <a:latin typeface="Arial"/>
              <a:ea typeface="Arial"/>
              <a:cs typeface="Arial"/>
              <a:sym typeface="Arial"/>
            </a:endParaRPr>
          </a:p>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 8 personnes</a:t>
            </a:r>
            <a:endParaRPr sz="1400" b="0" i="0" u="none" strike="noStrike" cap="none">
              <a:solidFill>
                <a:srgbClr val="000000"/>
              </a:solidFill>
              <a:latin typeface="Arial"/>
              <a:ea typeface="Arial"/>
              <a:cs typeface="Arial"/>
              <a:sym typeface="Arial"/>
            </a:endParaRPr>
          </a:p>
        </p:txBody>
      </p:sp>
      <p:pic>
        <p:nvPicPr>
          <p:cNvPr id="232" name="Google Shape;232;p21" descr="Tête avec engrenages"/>
          <p:cNvPicPr preferRelativeResize="0"/>
          <p:nvPr/>
        </p:nvPicPr>
        <p:blipFill rotWithShape="1">
          <a:blip r:embed="rId6">
            <a:alphaModFix/>
          </a:blip>
          <a:srcRect/>
          <a:stretch/>
        </p:blipFill>
        <p:spPr>
          <a:xfrm>
            <a:off x="3794691" y="3024752"/>
            <a:ext cx="607800" cy="607800"/>
          </a:xfrm>
          <a:prstGeom prst="rect">
            <a:avLst/>
          </a:prstGeom>
          <a:noFill/>
          <a:ln>
            <a:noFill/>
          </a:ln>
        </p:spPr>
      </p:pic>
      <p:sp>
        <p:nvSpPr>
          <p:cNvPr id="233" name="Google Shape;233;p21"/>
          <p:cNvSpPr txBox="1"/>
          <p:nvPr/>
        </p:nvSpPr>
        <p:spPr>
          <a:xfrm>
            <a:off x="3070048" y="3677030"/>
            <a:ext cx="1861820" cy="797668"/>
          </a:xfrm>
          <a:prstGeom prst="rect">
            <a:avLst/>
          </a:prstGeom>
          <a:noFill/>
          <a:ln>
            <a:noFill/>
          </a:ln>
        </p:spPr>
        <p:txBody>
          <a:bodyPr spcFirstLastPara="1" wrap="square" lIns="91425" tIns="91425" rIns="91425" bIns="91425" anchor="t" anchorCtr="0">
            <a:noAutofit/>
          </a:bodyPr>
          <a:lstStyle/>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1 animateur </a:t>
            </a:r>
            <a:endParaRPr sz="1400" b="0" i="0" u="none" strike="noStrike" cap="none">
              <a:solidFill>
                <a:srgbClr val="000000"/>
              </a:solidFill>
              <a:latin typeface="Arial"/>
              <a:ea typeface="Arial"/>
              <a:cs typeface="Arial"/>
              <a:sym typeface="Arial"/>
            </a:endParaRPr>
          </a:p>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(2 tables max)</a:t>
            </a:r>
            <a:endParaRPr sz="1400" b="0" i="0" u="none" strike="noStrike" cap="none">
              <a:solidFill>
                <a:srgbClr val="000000"/>
              </a:solidFill>
              <a:latin typeface="Arial"/>
              <a:ea typeface="Arial"/>
              <a:cs typeface="Arial"/>
              <a:sym typeface="Arial"/>
            </a:endParaRPr>
          </a:p>
        </p:txBody>
      </p:sp>
      <p:sp>
        <p:nvSpPr>
          <p:cNvPr id="234" name="Google Shape;234;p21"/>
          <p:cNvSpPr txBox="1"/>
          <p:nvPr/>
        </p:nvSpPr>
        <p:spPr>
          <a:xfrm>
            <a:off x="6685462" y="1964376"/>
            <a:ext cx="1594073" cy="797668"/>
          </a:xfrm>
          <a:prstGeom prst="rect">
            <a:avLst/>
          </a:prstGeom>
          <a:noFill/>
          <a:ln>
            <a:noFill/>
          </a:ln>
        </p:spPr>
        <p:txBody>
          <a:bodyPr spcFirstLastPara="1" wrap="square" lIns="91425" tIns="91425" rIns="91425" bIns="91425" anchor="t" anchorCtr="0">
            <a:no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4 jeux</a:t>
            </a:r>
            <a:endParaRPr sz="1400" b="0" i="0" u="none" strike="noStrike" cap="none">
              <a:solidFill>
                <a:srgbClr val="000000"/>
              </a:solidFill>
              <a:latin typeface="Arial"/>
              <a:ea typeface="Arial"/>
              <a:cs typeface="Arial"/>
              <a:sym typeface="Arial"/>
            </a:endParaRPr>
          </a:p>
        </p:txBody>
      </p:sp>
      <p:pic>
        <p:nvPicPr>
          <p:cNvPr id="235" name="Google Shape;235;p21" descr="Pièces de puzzle"/>
          <p:cNvPicPr preferRelativeResize="0"/>
          <p:nvPr/>
        </p:nvPicPr>
        <p:blipFill rotWithShape="1">
          <a:blip r:embed="rId7">
            <a:alphaModFix/>
          </a:blip>
          <a:srcRect/>
          <a:stretch/>
        </p:blipFill>
        <p:spPr>
          <a:xfrm>
            <a:off x="6766624" y="1099240"/>
            <a:ext cx="914400" cy="914400"/>
          </a:xfrm>
          <a:prstGeom prst="rect">
            <a:avLst/>
          </a:prstGeom>
          <a:noFill/>
          <a:ln>
            <a:noFill/>
          </a:ln>
        </p:spPr>
      </p:pic>
      <p:pic>
        <p:nvPicPr>
          <p:cNvPr id="236" name="Google Shape;236;p21" descr="Journal"/>
          <p:cNvPicPr preferRelativeResize="0"/>
          <p:nvPr/>
        </p:nvPicPr>
        <p:blipFill rotWithShape="1">
          <a:blip r:embed="rId8">
            <a:alphaModFix/>
          </a:blip>
          <a:srcRect/>
          <a:stretch/>
        </p:blipFill>
        <p:spPr>
          <a:xfrm>
            <a:off x="6907704" y="2981416"/>
            <a:ext cx="696755" cy="696755"/>
          </a:xfrm>
          <a:prstGeom prst="rect">
            <a:avLst/>
          </a:prstGeom>
          <a:noFill/>
          <a:ln>
            <a:noFill/>
          </a:ln>
        </p:spPr>
      </p:pic>
      <p:sp>
        <p:nvSpPr>
          <p:cNvPr id="237" name="Google Shape;237;p21"/>
          <p:cNvSpPr txBox="1"/>
          <p:nvPr/>
        </p:nvSpPr>
        <p:spPr>
          <a:xfrm>
            <a:off x="6392551" y="3786994"/>
            <a:ext cx="1594073" cy="797668"/>
          </a:xfrm>
          <a:prstGeom prst="rect">
            <a:avLst/>
          </a:prstGeom>
          <a:noFill/>
          <a:ln>
            <a:noFill/>
          </a:ln>
        </p:spPr>
        <p:txBody>
          <a:bodyPr spcFirstLastPara="1" wrap="square" lIns="91425" tIns="91425" rIns="91425" bIns="91425" anchor="t" anchorCtr="0">
            <a:noAutofit/>
          </a:bodyPr>
          <a:lstStyle/>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dirty="0">
                <a:solidFill>
                  <a:srgbClr val="135D6D"/>
                </a:solidFill>
                <a:latin typeface="Twentieth Century"/>
                <a:ea typeface="Twentieth Century"/>
                <a:cs typeface="Twentieth Century"/>
                <a:sym typeface="Twentieth Century"/>
              </a:rPr>
              <a:t>50 cartes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2"/>
          <p:cNvSpPr txBox="1">
            <a:spLocks noGrp="1"/>
          </p:cNvSpPr>
          <p:nvPr>
            <p:ph type="title"/>
          </p:nvPr>
        </p:nvSpPr>
        <p:spPr>
          <a:xfrm>
            <a:off x="311700" y="2707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Posture de l’animateur</a:t>
            </a:r>
            <a:endParaRPr>
              <a:solidFill>
                <a:srgbClr val="135D6D"/>
              </a:solidFill>
            </a:endParaRPr>
          </a:p>
        </p:txBody>
      </p:sp>
      <p:sp>
        <p:nvSpPr>
          <p:cNvPr id="243" name="Google Shape;243;p22"/>
          <p:cNvSpPr txBox="1">
            <a:spLocks noGrp="1"/>
          </p:cNvSpPr>
          <p:nvPr>
            <p:ph type="body" idx="1"/>
          </p:nvPr>
        </p:nvSpPr>
        <p:spPr>
          <a:xfrm>
            <a:off x="311699" y="867535"/>
            <a:ext cx="5350891" cy="35511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Etre facilitateur, pas enseignant</a:t>
            </a:r>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Neutre, suspendre le jugement</a:t>
            </a:r>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Langage de corps ouvert</a:t>
            </a:r>
            <a:endParaRPr/>
          </a:p>
          <a:p>
            <a:pPr marL="457200" lvl="0" indent="-342900" algn="l" rtl="0">
              <a:lnSpc>
                <a:spcPct val="150000"/>
              </a:lnSpc>
              <a:spcBef>
                <a:spcPts val="0"/>
              </a:spcBef>
              <a:spcAft>
                <a:spcPts val="0"/>
              </a:spcAft>
              <a:buClr>
                <a:srgbClr val="135D6D"/>
              </a:buClr>
              <a:buSzPts val="1800"/>
              <a:buFont typeface="Arial"/>
              <a:buChar char="•"/>
            </a:pPr>
            <a:r>
              <a:rPr lang="fr" sz="2400"/>
              <a:t>Écoute</a:t>
            </a:r>
            <a:r>
              <a:rPr lang="fr" sz="2400">
                <a:solidFill>
                  <a:schemeClr val="dk1"/>
                </a:solidFill>
              </a:rPr>
              <a:t> active des participants</a:t>
            </a:r>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Reformulation</a:t>
            </a:r>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Ne pas donner son avis (ou préciser que c’est à titre personnel)  </a:t>
            </a:r>
            <a:endParaRPr sz="2400">
              <a:solidFill>
                <a:schemeClr val="dk1"/>
              </a:solidFill>
            </a:endParaRPr>
          </a:p>
        </p:txBody>
      </p:sp>
      <p:pic>
        <p:nvPicPr>
          <p:cNvPr id="244" name="Google Shape;244;p22"/>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245" name="Google Shape;245;p22"/>
          <p:cNvSpPr/>
          <p:nvPr/>
        </p:nvSpPr>
        <p:spPr>
          <a:xfrm>
            <a:off x="5662591" y="1402059"/>
            <a:ext cx="2677163" cy="2546319"/>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6" name="Google Shape;246;p22" descr="https://entreprenariat-feminin.com/wp-content/uploads/2015/03/Regles-Intelligence-Collective-670x497.jpg"/>
          <p:cNvPicPr preferRelativeResize="0"/>
          <p:nvPr/>
        </p:nvPicPr>
        <p:blipFill rotWithShape="1">
          <a:blip r:embed="rId4">
            <a:alphaModFix/>
          </a:blip>
          <a:srcRect/>
          <a:stretch/>
        </p:blipFill>
        <p:spPr>
          <a:xfrm>
            <a:off x="5362907" y="1189638"/>
            <a:ext cx="3705787" cy="274892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title"/>
          </p:nvPr>
        </p:nvSpPr>
        <p:spPr>
          <a:xfrm>
            <a:off x="311700" y="2707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Nos 4 jeux : une vision intégrale sur l’eau</a:t>
            </a:r>
            <a:endParaRPr>
              <a:solidFill>
                <a:srgbClr val="135D6D"/>
              </a:solidFill>
            </a:endParaRPr>
          </a:p>
        </p:txBody>
      </p:sp>
      <p:pic>
        <p:nvPicPr>
          <p:cNvPr id="252" name="Google Shape;252;p6"/>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253" name="Google Shape;253;p6"/>
          <p:cNvSpPr txBox="1">
            <a:spLocks noGrp="1"/>
          </p:cNvSpPr>
          <p:nvPr>
            <p:ph type="body" idx="1"/>
          </p:nvPr>
        </p:nvSpPr>
        <p:spPr>
          <a:xfrm>
            <a:off x="311700" y="867644"/>
            <a:ext cx="8520600" cy="35511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1200"/>
              </a:spcBef>
              <a:spcAft>
                <a:spcPts val="0"/>
              </a:spcAft>
              <a:buClr>
                <a:srgbClr val="135D6D"/>
              </a:buClr>
              <a:buSzPts val="1800"/>
              <a:buFont typeface="Arial"/>
              <a:buChar char="•"/>
            </a:pPr>
            <a:r>
              <a:rPr lang="fr" sz="2400" dirty="0">
                <a:solidFill>
                  <a:schemeClr val="dk1"/>
                </a:solidFill>
              </a:rPr>
              <a:t>Jeu 1 : Le cycle naturel de l’eau (20 min)</a:t>
            </a:r>
            <a:endParaRPr sz="2400" dirty="0">
              <a:solidFill>
                <a:schemeClr val="dk1"/>
              </a:solidFill>
            </a:endParaRPr>
          </a:p>
          <a:p>
            <a:pPr marL="457200" lvl="0" indent="-342900" algn="l" rtl="0">
              <a:lnSpc>
                <a:spcPct val="150000"/>
              </a:lnSpc>
              <a:spcBef>
                <a:spcPts val="0"/>
              </a:spcBef>
              <a:spcAft>
                <a:spcPts val="0"/>
              </a:spcAft>
              <a:buClr>
                <a:srgbClr val="135D6D"/>
              </a:buClr>
              <a:buSzPts val="1800"/>
              <a:buFont typeface="Arial"/>
              <a:buChar char="•"/>
            </a:pPr>
            <a:r>
              <a:rPr lang="fr" sz="2400" dirty="0">
                <a:solidFill>
                  <a:schemeClr val="dk1"/>
                </a:solidFill>
              </a:rPr>
              <a:t>Jeu 2 : Le cycle anthropique de l’eau (</a:t>
            </a:r>
            <a:r>
              <a:rPr lang="fr" sz="2400" dirty="0"/>
              <a:t>20</a:t>
            </a:r>
            <a:r>
              <a:rPr lang="fr" sz="2400" dirty="0">
                <a:solidFill>
                  <a:schemeClr val="dk1"/>
                </a:solidFill>
              </a:rPr>
              <a:t> min)</a:t>
            </a:r>
            <a:endParaRPr dirty="0"/>
          </a:p>
          <a:p>
            <a:pPr marL="457200" lvl="0" indent="-342900" algn="l" rtl="0">
              <a:lnSpc>
                <a:spcPct val="150000"/>
              </a:lnSpc>
              <a:spcBef>
                <a:spcPts val="0"/>
              </a:spcBef>
              <a:spcAft>
                <a:spcPts val="0"/>
              </a:spcAft>
              <a:buClr>
                <a:srgbClr val="135D6D"/>
              </a:buClr>
              <a:buSzPts val="1800"/>
              <a:buFont typeface="Arial"/>
              <a:buChar char="•"/>
            </a:pPr>
            <a:r>
              <a:rPr lang="fr" sz="2400" dirty="0">
                <a:solidFill>
                  <a:srgbClr val="135D6D"/>
                </a:solidFill>
              </a:rPr>
              <a:t>Transition jeu 2 et 3 (20 min =&gt; à supprimer si timing serré)</a:t>
            </a:r>
            <a:endParaRPr sz="2400" dirty="0">
              <a:solidFill>
                <a:srgbClr val="135D6D"/>
              </a:solidFill>
            </a:endParaRPr>
          </a:p>
          <a:p>
            <a:pPr marL="457200" lvl="0" indent="-342900" algn="l" rtl="0">
              <a:lnSpc>
                <a:spcPct val="150000"/>
              </a:lnSpc>
              <a:spcBef>
                <a:spcPts val="0"/>
              </a:spcBef>
              <a:spcAft>
                <a:spcPts val="0"/>
              </a:spcAft>
              <a:buClr>
                <a:srgbClr val="135D6D"/>
              </a:buClr>
              <a:buSzPts val="1800"/>
              <a:buFont typeface="Arial"/>
              <a:buChar char="•"/>
            </a:pPr>
            <a:r>
              <a:rPr lang="fr" sz="2400" dirty="0">
                <a:solidFill>
                  <a:schemeClr val="dk1"/>
                </a:solidFill>
              </a:rPr>
              <a:t>Jeu 3 : Les impacts des activités humaines (20/25 min)</a:t>
            </a:r>
            <a:endParaRPr sz="2400" dirty="0">
              <a:solidFill>
                <a:schemeClr val="dk1"/>
              </a:solidFill>
            </a:endParaRPr>
          </a:p>
          <a:p>
            <a:pPr marL="457200" lvl="0" indent="-342900" algn="l" rtl="0">
              <a:lnSpc>
                <a:spcPct val="150000"/>
              </a:lnSpc>
              <a:spcBef>
                <a:spcPts val="0"/>
              </a:spcBef>
              <a:spcAft>
                <a:spcPts val="0"/>
              </a:spcAft>
              <a:buClr>
                <a:srgbClr val="135D6D"/>
              </a:buClr>
              <a:buSzPts val="1800"/>
              <a:buFont typeface="Arial"/>
              <a:buChar char="•"/>
            </a:pPr>
            <a:r>
              <a:rPr lang="fr" sz="2400" dirty="0">
                <a:solidFill>
                  <a:schemeClr val="dk1"/>
                </a:solidFill>
              </a:rPr>
              <a:t>Jeu 4 : Les impacts du changement climatique (30 min)</a:t>
            </a:r>
            <a:endParaRPr sz="2400" dirty="0">
              <a:solidFill>
                <a:schemeClr val="dk1"/>
              </a:solidFill>
            </a:endParaRPr>
          </a:p>
          <a:p>
            <a:pPr marL="465773" lvl="0" indent="-342900" algn="l" rtl="0">
              <a:lnSpc>
                <a:spcPct val="150000"/>
              </a:lnSpc>
              <a:spcBef>
                <a:spcPts val="0"/>
              </a:spcBef>
              <a:spcAft>
                <a:spcPts val="0"/>
              </a:spcAft>
              <a:buClr>
                <a:srgbClr val="135D6D"/>
              </a:buClr>
              <a:buSzPts val="1665"/>
              <a:buFont typeface="Arial"/>
              <a:buChar char="•"/>
            </a:pPr>
            <a:r>
              <a:rPr lang="fr" sz="2400" dirty="0"/>
              <a:t>Débat </a:t>
            </a:r>
            <a:r>
              <a:rPr lang="fr" sz="2400" dirty="0">
                <a:solidFill>
                  <a:schemeClr val="dk1"/>
                </a:solidFill>
              </a:rPr>
              <a:t>: mini-jeu empreinte eau s’ouvrant sur un débat (30 min)</a:t>
            </a:r>
            <a:endParaRPr dirty="0"/>
          </a:p>
          <a:p>
            <a:pPr marL="465773" lvl="0" indent="-342900" algn="l" rtl="0">
              <a:lnSpc>
                <a:spcPct val="150000"/>
              </a:lnSpc>
              <a:spcBef>
                <a:spcPts val="0"/>
              </a:spcBef>
              <a:spcAft>
                <a:spcPts val="0"/>
              </a:spcAft>
              <a:buClr>
                <a:srgbClr val="135D6D"/>
              </a:buClr>
              <a:buSzPts val="1665"/>
              <a:buFont typeface="Arial"/>
              <a:buChar char="•"/>
            </a:pPr>
            <a:r>
              <a:rPr lang="fr" sz="2400" dirty="0"/>
              <a:t>Modulable ! (Jeu 1 + Jeu 4 / Jeu 3 + débat, etc.)</a:t>
            </a:r>
            <a:endParaRPr sz="2400" dirty="0">
              <a:solidFill>
                <a:schemeClr val="dk1"/>
              </a:solidFill>
            </a:endParaRPr>
          </a:p>
          <a:p>
            <a:pPr marL="0" lvl="0" indent="0" algn="l" rtl="0">
              <a:lnSpc>
                <a:spcPct val="95000"/>
              </a:lnSpc>
              <a:spcBef>
                <a:spcPts val="0"/>
              </a:spcBef>
              <a:spcAft>
                <a:spcPts val="0"/>
              </a:spcAft>
              <a:buSzPts val="1800"/>
              <a:buNone/>
            </a:pPr>
            <a:endParaRPr dirty="0">
              <a:solidFill>
                <a:schemeClr val="dk1"/>
              </a:solidFill>
            </a:endParaRPr>
          </a:p>
          <a:p>
            <a:pPr marL="457200" lvl="0" indent="-228600" algn="l" rtl="0">
              <a:lnSpc>
                <a:spcPct val="95000"/>
              </a:lnSpc>
              <a:spcBef>
                <a:spcPts val="0"/>
              </a:spcBef>
              <a:spcAft>
                <a:spcPts val="0"/>
              </a:spcAft>
              <a:buClr>
                <a:schemeClr val="dk1"/>
              </a:buClr>
              <a:buSzPts val="1800"/>
              <a:buNone/>
            </a:pPr>
            <a:endParaRPr dirty="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4"/>
          <p:cNvSpPr txBox="1">
            <a:spLocks noGrp="1"/>
          </p:cNvSpPr>
          <p:nvPr>
            <p:ph type="title"/>
          </p:nvPr>
        </p:nvSpPr>
        <p:spPr>
          <a:xfrm>
            <a:off x="311700" y="2707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La fresque en présentiel</a:t>
            </a:r>
            <a:endParaRPr>
              <a:solidFill>
                <a:srgbClr val="135D6D"/>
              </a:solidFill>
            </a:endParaRPr>
          </a:p>
        </p:txBody>
      </p:sp>
      <p:sp>
        <p:nvSpPr>
          <p:cNvPr id="259" name="Google Shape;259;p24"/>
          <p:cNvSpPr txBox="1">
            <a:spLocks noGrp="1"/>
          </p:cNvSpPr>
          <p:nvPr>
            <p:ph type="body" idx="1"/>
          </p:nvPr>
        </p:nvSpPr>
        <p:spPr>
          <a:xfrm>
            <a:off x="311700" y="1017800"/>
            <a:ext cx="5347420" cy="3551100"/>
          </a:xfrm>
          <a:prstGeom prst="rect">
            <a:avLst/>
          </a:prstGeom>
          <a:noFill/>
          <a:ln>
            <a:noFill/>
          </a:ln>
        </p:spPr>
        <p:txBody>
          <a:bodyPr spcFirstLastPara="1" wrap="square" lIns="91425" tIns="91425" rIns="91425" bIns="91425" anchor="t" anchorCtr="0">
            <a:noAutofit/>
          </a:bodyPr>
          <a:lstStyle/>
          <a:p>
            <a:pPr marL="457200" lvl="0" indent="-228600" algn="l" rtl="0">
              <a:lnSpc>
                <a:spcPct val="95000"/>
              </a:lnSpc>
              <a:spcBef>
                <a:spcPts val="0"/>
              </a:spcBef>
              <a:spcAft>
                <a:spcPts val="0"/>
              </a:spcAft>
              <a:buClr>
                <a:schemeClr val="dk1"/>
              </a:buClr>
              <a:buSzPts val="1800"/>
              <a:buNone/>
            </a:pPr>
            <a:endParaRPr>
              <a:solidFill>
                <a:schemeClr val="dk1"/>
              </a:solidFill>
            </a:endParaRPr>
          </a:p>
          <a:p>
            <a:pPr marL="457200" lvl="0" indent="-342900" algn="l" rtl="0">
              <a:lnSpc>
                <a:spcPct val="115000"/>
              </a:lnSpc>
              <a:spcBef>
                <a:spcPts val="0"/>
              </a:spcBef>
              <a:spcAft>
                <a:spcPts val="0"/>
              </a:spcAft>
              <a:buClr>
                <a:srgbClr val="135D6D"/>
              </a:buClr>
              <a:buSzPts val="2595"/>
              <a:buFont typeface="Arial"/>
              <a:buChar char="•"/>
            </a:pPr>
            <a:r>
              <a:rPr lang="fr" sz="2400">
                <a:solidFill>
                  <a:srgbClr val="135D6D"/>
                </a:solidFill>
              </a:rPr>
              <a:t>1 table = 2m40 x 1m20</a:t>
            </a:r>
            <a:endParaRPr sz="2400">
              <a:solidFill>
                <a:schemeClr val="dk1"/>
              </a:solidFill>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just" rtl="0">
              <a:lnSpc>
                <a:spcPct val="115000"/>
              </a:lnSpc>
              <a:spcBef>
                <a:spcPts val="0"/>
              </a:spcBef>
              <a:spcAft>
                <a:spcPts val="0"/>
              </a:spcAft>
              <a:buClr>
                <a:srgbClr val="135D6D"/>
              </a:buClr>
              <a:buSzPts val="2595"/>
              <a:buFont typeface="Arial"/>
              <a:buChar char="•"/>
            </a:pPr>
            <a:r>
              <a:rPr lang="fr" sz="2400"/>
              <a:t>Plateau à dessiner (en haut à gauche de la table, 1m10 X 90cm)</a:t>
            </a:r>
            <a:endParaRPr sz="2400">
              <a:solidFill>
                <a:schemeClr val="dk1"/>
              </a:solidFill>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l" rtl="0">
              <a:lnSpc>
                <a:spcPct val="115000"/>
              </a:lnSpc>
              <a:spcBef>
                <a:spcPts val="0"/>
              </a:spcBef>
              <a:spcAft>
                <a:spcPts val="0"/>
              </a:spcAft>
              <a:buClr>
                <a:srgbClr val="135D6D"/>
              </a:buClr>
              <a:buSzPts val="2595"/>
              <a:buFont typeface="Arial"/>
              <a:buChar char="•"/>
            </a:pPr>
            <a:r>
              <a:rPr lang="fr" sz="2400">
                <a:solidFill>
                  <a:schemeClr val="dk1"/>
                </a:solidFill>
              </a:rPr>
              <a:t>Prévoir crayons de papier, gommes, feutres / stylos, scotch</a:t>
            </a:r>
            <a:endParaRPr/>
          </a:p>
          <a:p>
            <a:pPr marL="457200" lvl="0" indent="-178117" algn="l" rtl="0">
              <a:lnSpc>
                <a:spcPct val="115000"/>
              </a:lnSpc>
              <a:spcBef>
                <a:spcPts val="0"/>
              </a:spcBef>
              <a:spcAft>
                <a:spcPts val="0"/>
              </a:spcAft>
              <a:buClr>
                <a:srgbClr val="135D6D"/>
              </a:buClr>
              <a:buSzPts val="2595"/>
              <a:buFont typeface="Arial"/>
              <a:buNone/>
            </a:pPr>
            <a:endParaRPr sz="800">
              <a:solidFill>
                <a:schemeClr val="dk1"/>
              </a:solidFill>
            </a:endParaRPr>
          </a:p>
          <a:p>
            <a:pPr marL="457200" lvl="0" indent="-342900" algn="l" rtl="0">
              <a:lnSpc>
                <a:spcPct val="115000"/>
              </a:lnSpc>
              <a:spcBef>
                <a:spcPts val="0"/>
              </a:spcBef>
              <a:spcAft>
                <a:spcPts val="0"/>
              </a:spcAft>
              <a:buClr>
                <a:srgbClr val="135D6D"/>
              </a:buClr>
              <a:buSzPts val="2595"/>
              <a:buFont typeface="Arial"/>
              <a:buChar char="•"/>
            </a:pPr>
            <a:r>
              <a:rPr lang="fr" sz="2400"/>
              <a:t>1/2 jeux de cartes à imprimer ou commander sur l’espace animateur </a:t>
            </a:r>
            <a:endParaRPr sz="2400">
              <a:solidFill>
                <a:schemeClr val="dk1"/>
              </a:solidFill>
            </a:endParaRPr>
          </a:p>
        </p:txBody>
      </p:sp>
      <p:pic>
        <p:nvPicPr>
          <p:cNvPr id="260" name="Google Shape;260;p24"/>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261" name="Google Shape;261;p24"/>
          <p:cNvPicPr preferRelativeResize="0"/>
          <p:nvPr/>
        </p:nvPicPr>
        <p:blipFill rotWithShape="1">
          <a:blip r:embed="rId4">
            <a:alphaModFix/>
          </a:blip>
          <a:srcRect t="16510"/>
          <a:stretch/>
        </p:blipFill>
        <p:spPr>
          <a:xfrm>
            <a:off x="5916758" y="2395789"/>
            <a:ext cx="2422996" cy="2173111"/>
          </a:xfrm>
          <a:prstGeom prst="roundRect">
            <a:avLst>
              <a:gd name="adj" fmla="val 16667"/>
            </a:avLst>
          </a:prstGeom>
          <a:noFill/>
          <a:ln>
            <a:noFill/>
          </a:ln>
        </p:spPr>
      </p:pic>
      <p:cxnSp>
        <p:nvCxnSpPr>
          <p:cNvPr id="263" name="Google Shape;263;p24"/>
          <p:cNvCxnSpPr/>
          <p:nvPr/>
        </p:nvCxnSpPr>
        <p:spPr>
          <a:xfrm flipH="1">
            <a:off x="2970025" y="1584525"/>
            <a:ext cx="2555100" cy="506100"/>
          </a:xfrm>
          <a:prstGeom prst="straightConnector1">
            <a:avLst/>
          </a:prstGeom>
          <a:noFill/>
          <a:ln w="9525" cap="flat" cmpd="sng">
            <a:solidFill>
              <a:schemeClr val="dk2"/>
            </a:solidFill>
            <a:prstDash val="solid"/>
            <a:round/>
            <a:headEnd type="triangle" w="med" len="med"/>
            <a:tailEnd type="none" w="sm" len="sm"/>
          </a:ln>
        </p:spPr>
      </p:cxnSp>
      <p:pic>
        <p:nvPicPr>
          <p:cNvPr id="3" name="Image 2">
            <a:extLst>
              <a:ext uri="{FF2B5EF4-FFF2-40B4-BE49-F238E27FC236}">
                <a16:creationId xmlns:a16="http://schemas.microsoft.com/office/drawing/2014/main" id="{F85754BE-8555-A866-BEF6-54FF5ECB9244}"/>
              </a:ext>
            </a:extLst>
          </p:cNvPr>
          <p:cNvPicPr>
            <a:picLocks noChangeAspect="1"/>
          </p:cNvPicPr>
          <p:nvPr/>
        </p:nvPicPr>
        <p:blipFill>
          <a:blip r:embed="rId5"/>
          <a:stretch>
            <a:fillRect/>
          </a:stretch>
        </p:blipFill>
        <p:spPr>
          <a:xfrm>
            <a:off x="5551200" y="0"/>
            <a:ext cx="3045600" cy="20304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9"/>
          <p:cNvSpPr txBox="1">
            <a:spLocks noGrp="1"/>
          </p:cNvSpPr>
          <p:nvPr>
            <p:ph type="title"/>
          </p:nvPr>
        </p:nvSpPr>
        <p:spPr>
          <a:xfrm>
            <a:off x="311700" y="2707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La fresque en ligne</a:t>
            </a:r>
            <a:endParaRPr>
              <a:solidFill>
                <a:srgbClr val="135D6D"/>
              </a:solidFill>
            </a:endParaRPr>
          </a:p>
        </p:txBody>
      </p:sp>
      <p:sp>
        <p:nvSpPr>
          <p:cNvPr id="269" name="Google Shape;269;p9"/>
          <p:cNvSpPr txBox="1">
            <a:spLocks noGrp="1"/>
          </p:cNvSpPr>
          <p:nvPr>
            <p:ph type="body" idx="1"/>
          </p:nvPr>
        </p:nvSpPr>
        <p:spPr>
          <a:xfrm>
            <a:off x="311700" y="720762"/>
            <a:ext cx="5067124" cy="3848138"/>
          </a:xfrm>
          <a:prstGeom prst="rect">
            <a:avLst/>
          </a:prstGeom>
          <a:noFill/>
          <a:ln>
            <a:noFill/>
          </a:ln>
        </p:spPr>
        <p:txBody>
          <a:bodyPr spcFirstLastPara="1" wrap="square" lIns="91425" tIns="91425" rIns="91425" bIns="91425" anchor="t" anchorCtr="0">
            <a:noAutofit/>
          </a:bodyPr>
          <a:lstStyle/>
          <a:p>
            <a:pPr marL="457200" lvl="0" indent="-228600" algn="l" rtl="0">
              <a:lnSpc>
                <a:spcPct val="95000"/>
              </a:lnSpc>
              <a:spcBef>
                <a:spcPts val="0"/>
              </a:spcBef>
              <a:spcAft>
                <a:spcPts val="0"/>
              </a:spcAft>
              <a:buClr>
                <a:schemeClr val="dk1"/>
              </a:buClr>
              <a:buSzPts val="1800"/>
              <a:buNone/>
            </a:pPr>
            <a:endParaRPr>
              <a:solidFill>
                <a:schemeClr val="dk1"/>
              </a:solidFill>
            </a:endParaRPr>
          </a:p>
          <a:p>
            <a:pPr marL="457200" lvl="0" indent="-342900" algn="l" rtl="0">
              <a:lnSpc>
                <a:spcPct val="115000"/>
              </a:lnSpc>
              <a:spcBef>
                <a:spcPts val="0"/>
              </a:spcBef>
              <a:spcAft>
                <a:spcPts val="0"/>
              </a:spcAft>
              <a:buClr>
                <a:srgbClr val="135D6D"/>
              </a:buClr>
              <a:buSzPts val="2595"/>
              <a:buFont typeface="Arial"/>
              <a:buChar char="•"/>
            </a:pPr>
            <a:r>
              <a:rPr lang="fr" sz="2400">
                <a:solidFill>
                  <a:srgbClr val="135D6D"/>
                </a:solidFill>
              </a:rPr>
              <a:t>Mural: </a:t>
            </a:r>
            <a:r>
              <a:rPr lang="fr" sz="2400">
                <a:solidFill>
                  <a:schemeClr val="dk1"/>
                </a:solidFill>
              </a:rPr>
              <a:t>laisser les légendes des cartes pour l’export </a:t>
            </a:r>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l" rtl="0">
              <a:lnSpc>
                <a:spcPct val="115000"/>
              </a:lnSpc>
              <a:spcBef>
                <a:spcPts val="0"/>
              </a:spcBef>
              <a:spcAft>
                <a:spcPts val="0"/>
              </a:spcAft>
              <a:buClr>
                <a:srgbClr val="135D6D"/>
              </a:buClr>
              <a:buSzPts val="2595"/>
              <a:buFont typeface="Arial"/>
              <a:buChar char="•"/>
            </a:pPr>
            <a:r>
              <a:rPr lang="fr" sz="2400">
                <a:solidFill>
                  <a:schemeClr val="dk1"/>
                </a:solidFill>
              </a:rPr>
              <a:t>Replacer les cartes sur le plateau / optimiser les flèches</a:t>
            </a:r>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l" rtl="0">
              <a:lnSpc>
                <a:spcPct val="115000"/>
              </a:lnSpc>
              <a:spcBef>
                <a:spcPts val="0"/>
              </a:spcBef>
              <a:spcAft>
                <a:spcPts val="0"/>
              </a:spcAft>
              <a:buClr>
                <a:srgbClr val="135D6D"/>
              </a:buClr>
              <a:buSzPts val="2595"/>
              <a:buFont typeface="Arial"/>
              <a:buChar char="•"/>
            </a:pPr>
            <a:r>
              <a:rPr lang="fr" sz="2400">
                <a:solidFill>
                  <a:schemeClr val="dk1"/>
                </a:solidFill>
              </a:rPr>
              <a:t>Gardien du temps : être un peu plus présent</a:t>
            </a:r>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l" rtl="0">
              <a:lnSpc>
                <a:spcPct val="115000"/>
              </a:lnSpc>
              <a:spcBef>
                <a:spcPts val="0"/>
              </a:spcBef>
              <a:spcAft>
                <a:spcPts val="0"/>
              </a:spcAft>
              <a:buClr>
                <a:srgbClr val="135D6D"/>
              </a:buClr>
              <a:buSzPts val="2595"/>
              <a:buFont typeface="Arial"/>
              <a:buChar char="•"/>
            </a:pPr>
            <a:r>
              <a:rPr lang="fr" sz="2400">
                <a:solidFill>
                  <a:schemeClr val="dk1"/>
                </a:solidFill>
              </a:rPr>
              <a:t>Faire lire les cartes à tout le monde puis placement collectif</a:t>
            </a:r>
            <a:endParaRPr/>
          </a:p>
          <a:p>
            <a:pPr marL="457200" lvl="0" indent="-178117" algn="l" rtl="0">
              <a:lnSpc>
                <a:spcPct val="115000"/>
              </a:lnSpc>
              <a:spcBef>
                <a:spcPts val="0"/>
              </a:spcBef>
              <a:spcAft>
                <a:spcPts val="0"/>
              </a:spcAft>
              <a:buClr>
                <a:srgbClr val="135D6D"/>
              </a:buClr>
              <a:buSzPts val="2595"/>
              <a:buFont typeface="Arial"/>
              <a:buNone/>
            </a:pPr>
            <a:endParaRPr sz="2400">
              <a:solidFill>
                <a:schemeClr val="dk1"/>
              </a:solidFill>
            </a:endParaRPr>
          </a:p>
          <a:p>
            <a:pPr marL="457200" lvl="0" indent="-178117" algn="l" rtl="0">
              <a:lnSpc>
                <a:spcPct val="115000"/>
              </a:lnSpc>
              <a:spcBef>
                <a:spcPts val="0"/>
              </a:spcBef>
              <a:spcAft>
                <a:spcPts val="0"/>
              </a:spcAft>
              <a:buClr>
                <a:srgbClr val="135D6D"/>
              </a:buClr>
              <a:buSzPts val="2595"/>
              <a:buFont typeface="Arial"/>
              <a:buNone/>
            </a:pPr>
            <a:endParaRPr sz="2400"/>
          </a:p>
        </p:txBody>
      </p:sp>
      <p:pic>
        <p:nvPicPr>
          <p:cNvPr id="270" name="Google Shape;270;p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271" name="Google Shape;271;p9"/>
          <p:cNvPicPr preferRelativeResize="0"/>
          <p:nvPr/>
        </p:nvPicPr>
        <p:blipFill rotWithShape="1">
          <a:blip r:embed="rId4">
            <a:alphaModFix/>
          </a:blip>
          <a:srcRect l="18197" r="11484"/>
          <a:stretch/>
        </p:blipFill>
        <p:spPr>
          <a:xfrm>
            <a:off x="5553558" y="1304953"/>
            <a:ext cx="2677163" cy="2533594"/>
          </a:xfrm>
          <a:prstGeom prst="roundRect">
            <a:avLst>
              <a:gd name="adj" fmla="val 16667"/>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L’atelier, pas à pas</a:t>
            </a:r>
            <a:endParaRPr sz="3700">
              <a:solidFill>
                <a:srgbClr val="135D6D"/>
              </a:solidFill>
            </a:endParaRPr>
          </a:p>
        </p:txBody>
      </p:sp>
      <p:sp>
        <p:nvSpPr>
          <p:cNvPr id="277" name="Google Shape;277;p11"/>
          <p:cNvSpPr txBox="1">
            <a:spLocks noGrp="1"/>
          </p:cNvSpPr>
          <p:nvPr>
            <p:ph type="body" idx="1"/>
          </p:nvPr>
        </p:nvSpPr>
        <p:spPr>
          <a:xfrm>
            <a:off x="311700" y="1224991"/>
            <a:ext cx="8520600" cy="35511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SzPts val="1800"/>
              <a:buNone/>
            </a:pPr>
            <a:r>
              <a:rPr lang="fr" sz="2400">
                <a:solidFill>
                  <a:srgbClr val="135D6D"/>
                </a:solidFill>
              </a:rPr>
              <a:t>1. </a:t>
            </a:r>
            <a:r>
              <a:rPr lang="fr" sz="2400">
                <a:solidFill>
                  <a:schemeClr val="dk1"/>
                </a:solidFill>
              </a:rPr>
              <a:t>Accueil  (0-5 min)</a:t>
            </a:r>
            <a:endParaRPr/>
          </a:p>
          <a:p>
            <a:pPr marL="0" marR="0" lvl="0" indent="0" algn="l" rtl="0">
              <a:lnSpc>
                <a:spcPct val="150000"/>
              </a:lnSpc>
              <a:spcBef>
                <a:spcPts val="0"/>
              </a:spcBef>
              <a:spcAft>
                <a:spcPts val="0"/>
              </a:spcAft>
              <a:buSzPts val="1800"/>
              <a:buNone/>
            </a:pPr>
            <a:r>
              <a:rPr lang="fr" sz="2400">
                <a:solidFill>
                  <a:srgbClr val="135D6D"/>
                </a:solidFill>
              </a:rPr>
              <a:t>2. </a:t>
            </a:r>
            <a:r>
              <a:rPr lang="fr" sz="2400">
                <a:solidFill>
                  <a:schemeClr val="dk1"/>
                </a:solidFill>
              </a:rPr>
              <a:t>Tour de table (5-15 min)</a:t>
            </a:r>
            <a:endParaRPr/>
          </a:p>
          <a:p>
            <a:pPr marL="0" marR="0" lvl="0" indent="0" algn="l" rtl="0">
              <a:lnSpc>
                <a:spcPct val="150000"/>
              </a:lnSpc>
              <a:spcBef>
                <a:spcPts val="0"/>
              </a:spcBef>
              <a:spcAft>
                <a:spcPts val="0"/>
              </a:spcAft>
              <a:buSzPts val="1800"/>
              <a:buNone/>
            </a:pPr>
            <a:r>
              <a:rPr lang="fr" sz="2400">
                <a:solidFill>
                  <a:srgbClr val="135D6D"/>
                </a:solidFill>
              </a:rPr>
              <a:t>3. </a:t>
            </a:r>
            <a:r>
              <a:rPr lang="fr" sz="2400">
                <a:solidFill>
                  <a:schemeClr val="dk1"/>
                </a:solidFill>
              </a:rPr>
              <a:t>Introduction à la Fresque (15 – 25 min)</a:t>
            </a:r>
            <a:endParaRPr/>
          </a:p>
          <a:p>
            <a:pPr marL="0" marR="0" lvl="0" indent="0" algn="l" rtl="0">
              <a:lnSpc>
                <a:spcPct val="150000"/>
              </a:lnSpc>
              <a:spcBef>
                <a:spcPts val="0"/>
              </a:spcBef>
              <a:spcAft>
                <a:spcPts val="0"/>
              </a:spcAft>
              <a:buSzPts val="1800"/>
              <a:buNone/>
            </a:pPr>
            <a:r>
              <a:rPr lang="fr" sz="2400">
                <a:solidFill>
                  <a:srgbClr val="135D6D"/>
                </a:solidFill>
              </a:rPr>
              <a:t>4. </a:t>
            </a:r>
            <a:r>
              <a:rPr lang="fr" sz="2400">
                <a:solidFill>
                  <a:schemeClr val="dk1"/>
                </a:solidFill>
              </a:rPr>
              <a:t>La Fresque de l’eau (25 min – 2h30 min)</a:t>
            </a:r>
            <a:endParaRPr/>
          </a:p>
          <a:p>
            <a:pPr marL="0" marR="0" lvl="0" indent="0" algn="l" rtl="0">
              <a:lnSpc>
                <a:spcPct val="150000"/>
              </a:lnSpc>
              <a:spcBef>
                <a:spcPts val="0"/>
              </a:spcBef>
              <a:spcAft>
                <a:spcPts val="0"/>
              </a:spcAft>
              <a:buSzPts val="1800"/>
              <a:buNone/>
            </a:pPr>
            <a:r>
              <a:rPr lang="fr" sz="2400">
                <a:solidFill>
                  <a:srgbClr val="135D6D"/>
                </a:solidFill>
              </a:rPr>
              <a:t>5. </a:t>
            </a:r>
            <a:r>
              <a:rPr lang="fr" sz="2400">
                <a:solidFill>
                  <a:schemeClr val="dk1"/>
                </a:solidFill>
              </a:rPr>
              <a:t>Débat (2h30min – 3h)</a:t>
            </a:r>
            <a:endParaRPr/>
          </a:p>
          <a:p>
            <a:pPr marL="0" marR="0" lvl="0" indent="0" algn="l" rtl="0">
              <a:lnSpc>
                <a:spcPct val="115000"/>
              </a:lnSpc>
              <a:spcBef>
                <a:spcPts val="0"/>
              </a:spcBef>
              <a:spcAft>
                <a:spcPts val="0"/>
              </a:spcAft>
              <a:buSzPts val="1800"/>
              <a:buNone/>
            </a:pPr>
            <a:endParaRPr sz="2400">
              <a:solidFill>
                <a:schemeClr val="dk1"/>
              </a:solidFill>
            </a:endParaRPr>
          </a:p>
        </p:txBody>
      </p:sp>
      <p:pic>
        <p:nvPicPr>
          <p:cNvPr id="278" name="Google Shape;278;p11"/>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279" name="Google Shape;279;p11"/>
          <p:cNvPicPr preferRelativeResize="0"/>
          <p:nvPr/>
        </p:nvPicPr>
        <p:blipFill rotWithShape="1">
          <a:blip r:embed="rId4">
            <a:alphaModFix/>
          </a:blip>
          <a:srcRect l="22537"/>
          <a:stretch/>
        </p:blipFill>
        <p:spPr>
          <a:xfrm>
            <a:off x="6146829" y="1422437"/>
            <a:ext cx="2521670" cy="2441501"/>
          </a:xfrm>
          <a:prstGeom prst="roundRect">
            <a:avLst>
              <a:gd name="adj" fmla="val 16667"/>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15a74a39130_0_1"/>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285" name="Google Shape;285;g15a74a39130_0_1"/>
          <p:cNvSpPr txBox="1"/>
          <p:nvPr/>
        </p:nvSpPr>
        <p:spPr>
          <a:xfrm>
            <a:off x="912303" y="2263973"/>
            <a:ext cx="6510473"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LA FRESQUE DE L’EAU en détails…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8"/>
          <p:cNvSpPr txBox="1">
            <a:spLocks noGrp="1"/>
          </p:cNvSpPr>
          <p:nvPr>
            <p:ph type="title"/>
          </p:nvPr>
        </p:nvSpPr>
        <p:spPr>
          <a:xfrm>
            <a:off x="311700" y="180413"/>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Sommaire</a:t>
            </a:r>
            <a:endParaRPr sz="3700">
              <a:solidFill>
                <a:srgbClr val="135D6D"/>
              </a:solidFill>
            </a:endParaRPr>
          </a:p>
        </p:txBody>
      </p:sp>
      <p:sp>
        <p:nvSpPr>
          <p:cNvPr id="119" name="Google Shape;119;p8"/>
          <p:cNvSpPr txBox="1">
            <a:spLocks noGrp="1"/>
          </p:cNvSpPr>
          <p:nvPr>
            <p:ph type="body" idx="1"/>
          </p:nvPr>
        </p:nvSpPr>
        <p:spPr>
          <a:xfrm>
            <a:off x="311700" y="628355"/>
            <a:ext cx="7315472" cy="4355287"/>
          </a:xfrm>
          <a:prstGeom prst="rect">
            <a:avLst/>
          </a:prstGeom>
          <a:noFill/>
          <a:ln>
            <a:noFill/>
          </a:ln>
        </p:spPr>
        <p:txBody>
          <a:bodyPr spcFirstLastPara="1" wrap="square" lIns="91425" tIns="91425" rIns="91425" bIns="91425" anchor="ctr" anchorCtr="0">
            <a:normAutofit/>
          </a:bodyPr>
          <a:lstStyle/>
          <a:p>
            <a:pPr marL="457200" lvl="0" indent="-457200" algn="l" rtl="0">
              <a:lnSpc>
                <a:spcPct val="115000"/>
              </a:lnSpc>
              <a:spcBef>
                <a:spcPts val="1200"/>
              </a:spcBef>
              <a:spcAft>
                <a:spcPts val="0"/>
              </a:spcAft>
              <a:buClr>
                <a:srgbClr val="135D6D"/>
              </a:buClr>
              <a:buSzPts val="1800"/>
              <a:buFont typeface="Arial"/>
              <a:buChar char="•"/>
            </a:pPr>
            <a:r>
              <a:rPr lang="fr" sz="2400"/>
              <a:t>Tour de Table</a:t>
            </a:r>
            <a:endParaRPr/>
          </a:p>
          <a:p>
            <a:pPr marL="457200" lvl="0" indent="-457200" algn="l" rtl="0">
              <a:lnSpc>
                <a:spcPct val="115000"/>
              </a:lnSpc>
              <a:spcBef>
                <a:spcPts val="1200"/>
              </a:spcBef>
              <a:spcAft>
                <a:spcPts val="0"/>
              </a:spcAft>
              <a:buClr>
                <a:srgbClr val="135D6D"/>
              </a:buClr>
              <a:buSzPts val="1800"/>
              <a:buFont typeface="Arial"/>
              <a:buChar char="•"/>
            </a:pPr>
            <a:r>
              <a:rPr lang="fr" sz="2400"/>
              <a:t>L’association Eau’Dyssée</a:t>
            </a:r>
            <a:endParaRPr sz="2400"/>
          </a:p>
          <a:p>
            <a:pPr marL="457200" lvl="0" indent="-457200" algn="l" rtl="0">
              <a:lnSpc>
                <a:spcPct val="115000"/>
              </a:lnSpc>
              <a:spcBef>
                <a:spcPts val="1200"/>
              </a:spcBef>
              <a:spcAft>
                <a:spcPts val="0"/>
              </a:spcAft>
              <a:buClr>
                <a:srgbClr val="135D6D"/>
              </a:buClr>
              <a:buSzPts val="1800"/>
              <a:buFont typeface="Arial"/>
              <a:buChar char="•"/>
            </a:pPr>
            <a:r>
              <a:rPr lang="fr" sz="2400"/>
              <a:t>La fresque de l’eau - aperçu</a:t>
            </a:r>
            <a:endParaRPr/>
          </a:p>
          <a:p>
            <a:pPr marL="457200" lvl="0" indent="-457200" algn="l" rtl="0">
              <a:lnSpc>
                <a:spcPct val="115000"/>
              </a:lnSpc>
              <a:spcBef>
                <a:spcPts val="1200"/>
              </a:spcBef>
              <a:spcAft>
                <a:spcPts val="0"/>
              </a:spcAft>
              <a:buClr>
                <a:srgbClr val="135D6D"/>
              </a:buClr>
              <a:buSzPts val="1800"/>
              <a:buFont typeface="Arial"/>
              <a:buChar char="•"/>
            </a:pPr>
            <a:r>
              <a:rPr lang="fr" sz="2400"/>
              <a:t>La fresque de l’eau - en détails</a:t>
            </a:r>
            <a:endParaRPr/>
          </a:p>
          <a:p>
            <a:pPr marL="457200" lvl="0" indent="-457200" algn="l" rtl="0">
              <a:lnSpc>
                <a:spcPct val="115000"/>
              </a:lnSpc>
              <a:spcBef>
                <a:spcPts val="1200"/>
              </a:spcBef>
              <a:spcAft>
                <a:spcPts val="0"/>
              </a:spcAft>
              <a:buClr>
                <a:srgbClr val="135D6D"/>
              </a:buClr>
              <a:buSzPts val="1800"/>
              <a:buFont typeface="Arial"/>
              <a:buChar char="•"/>
            </a:pPr>
            <a:r>
              <a:rPr lang="fr" sz="2400"/>
              <a:t>Licence d’utilisation</a:t>
            </a:r>
            <a:endParaRPr/>
          </a:p>
          <a:p>
            <a:pPr marL="457200" lvl="0" indent="-457200" algn="l" rtl="0">
              <a:lnSpc>
                <a:spcPct val="115000"/>
              </a:lnSpc>
              <a:spcBef>
                <a:spcPts val="1200"/>
              </a:spcBef>
              <a:spcAft>
                <a:spcPts val="0"/>
              </a:spcAft>
              <a:buClr>
                <a:srgbClr val="135D6D"/>
              </a:buClr>
              <a:buSzPts val="1800"/>
              <a:buFont typeface="Arial"/>
              <a:buChar char="•"/>
            </a:pPr>
            <a:r>
              <a:rPr lang="fr" sz="2400"/>
              <a:t>Outils à disposition</a:t>
            </a:r>
            <a:endParaRPr/>
          </a:p>
          <a:p>
            <a:pPr marL="457200" lvl="0" indent="-457200" algn="l" rtl="0">
              <a:lnSpc>
                <a:spcPct val="115000"/>
              </a:lnSpc>
              <a:spcBef>
                <a:spcPts val="1200"/>
              </a:spcBef>
              <a:spcAft>
                <a:spcPts val="0"/>
              </a:spcAft>
              <a:buClr>
                <a:srgbClr val="135D6D"/>
              </a:buClr>
              <a:buSzPts val="1800"/>
              <a:buFont typeface="Arial"/>
              <a:buChar char="•"/>
            </a:pPr>
            <a:r>
              <a:rPr lang="fr" sz="2400"/>
              <a:t>Questions - Réponses</a:t>
            </a:r>
            <a:endParaRPr/>
          </a:p>
        </p:txBody>
      </p:sp>
      <p:pic>
        <p:nvPicPr>
          <p:cNvPr id="120" name="Google Shape;120;p8"/>
          <p:cNvPicPr preferRelativeResize="0"/>
          <p:nvPr/>
        </p:nvPicPr>
        <p:blipFill rotWithShape="1">
          <a:blip r:embed="rId3">
            <a:alphaModFix/>
          </a:blip>
          <a:srcRect/>
          <a:stretch/>
        </p:blipFill>
        <p:spPr>
          <a:xfrm>
            <a:off x="8159045" y="4549423"/>
            <a:ext cx="838200" cy="452830"/>
          </a:xfrm>
          <a:prstGeom prst="rect">
            <a:avLst/>
          </a:prstGeom>
          <a:noFill/>
          <a:ln>
            <a:noFill/>
          </a:ln>
        </p:spPr>
      </p:pic>
      <p:sp>
        <p:nvSpPr>
          <p:cNvPr id="121" name="Google Shape;121;p8"/>
          <p:cNvSpPr txBox="1"/>
          <p:nvPr/>
        </p:nvSpPr>
        <p:spPr>
          <a:xfrm>
            <a:off x="5675100" y="387450"/>
            <a:ext cx="3157200" cy="21843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650"/>
              <a:buFont typeface="Arial"/>
              <a:buNone/>
            </a:pPr>
            <a:r>
              <a:rPr lang="fr" sz="1650" b="1" i="0" u="none" strike="noStrike" cap="none">
                <a:solidFill>
                  <a:schemeClr val="accent2"/>
                </a:solidFill>
                <a:latin typeface="Twentieth Century"/>
                <a:ea typeface="Twentieth Century"/>
                <a:cs typeface="Twentieth Century"/>
                <a:sym typeface="Twentieth Century"/>
              </a:rPr>
              <a:t>OBJECTIF</a:t>
            </a:r>
            <a:r>
              <a:rPr lang="fr" sz="1650" b="0" i="0" u="none" strike="noStrike" cap="none">
                <a:solidFill>
                  <a:schemeClr val="accent2"/>
                </a:solidFill>
                <a:latin typeface="Twentieth Century"/>
                <a:ea typeface="Twentieth Century"/>
                <a:cs typeface="Twentieth Century"/>
                <a:sym typeface="Twentieth Century"/>
              </a:rPr>
              <a:t>: Faire de vous des animateurs confiants, pas des experts de l’eau !</a:t>
            </a:r>
            <a:endParaRPr sz="1650" b="0" i="0" u="none" strike="noStrike" cap="none">
              <a:solidFill>
                <a:schemeClr val="accent2"/>
              </a:solidFill>
              <a:latin typeface="Twentieth Century"/>
              <a:ea typeface="Twentieth Century"/>
              <a:cs typeface="Twentieth Century"/>
              <a:sym typeface="Twentieth Century"/>
            </a:endParaRPr>
          </a:p>
          <a:p>
            <a:pPr marL="0" marR="0" lvl="0" indent="0" algn="just" rtl="0">
              <a:lnSpc>
                <a:spcPct val="100000"/>
              </a:lnSpc>
              <a:spcBef>
                <a:spcPts val="0"/>
              </a:spcBef>
              <a:spcAft>
                <a:spcPts val="0"/>
              </a:spcAft>
              <a:buClr>
                <a:srgbClr val="000000"/>
              </a:buClr>
              <a:buSzPts val="1650"/>
              <a:buFont typeface="Arial"/>
              <a:buNone/>
            </a:pPr>
            <a:endParaRPr sz="1650" b="0" i="0" u="none" strike="noStrike" cap="none">
              <a:solidFill>
                <a:schemeClr val="accent2"/>
              </a:solidFill>
              <a:latin typeface="Twentieth Century"/>
              <a:ea typeface="Twentieth Century"/>
              <a:cs typeface="Twentieth Century"/>
              <a:sym typeface="Twentieth Century"/>
            </a:endParaRPr>
          </a:p>
          <a:p>
            <a:pPr marL="0" marR="0" lvl="0" indent="0" algn="just" rtl="0">
              <a:lnSpc>
                <a:spcPct val="100000"/>
              </a:lnSpc>
              <a:spcBef>
                <a:spcPts val="0"/>
              </a:spcBef>
              <a:spcAft>
                <a:spcPts val="0"/>
              </a:spcAft>
              <a:buClr>
                <a:srgbClr val="000000"/>
              </a:buClr>
              <a:buSzPts val="1650"/>
              <a:buFont typeface="Arial"/>
              <a:buNone/>
            </a:pPr>
            <a:r>
              <a:rPr lang="fr" sz="1650" b="0" i="0" u="none" strike="noStrike" cap="none">
                <a:solidFill>
                  <a:schemeClr val="accent2"/>
                </a:solidFill>
                <a:latin typeface="Twentieth Century"/>
                <a:ea typeface="Twentieth Century"/>
                <a:cs typeface="Twentieth Century"/>
                <a:sym typeface="Twentieth Century"/>
              </a:rPr>
              <a:t>Le contenu des slides sera partagé par email et une notice détaillée sera disponible.</a:t>
            </a:r>
            <a:endParaRPr sz="1650" b="0" i="0" u="none" strike="noStrike" cap="none">
              <a:solidFill>
                <a:schemeClr val="accent2"/>
              </a:solidFill>
              <a:latin typeface="Twentieth Century"/>
              <a:ea typeface="Twentieth Century"/>
              <a:cs typeface="Twentieth Century"/>
              <a:sym typeface="Twentieth Centur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13f3c47a618_0_0"/>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Introduction (15 minutes)</a:t>
            </a:r>
            <a:endParaRPr sz="3700">
              <a:solidFill>
                <a:srgbClr val="135D6D"/>
              </a:solidFill>
            </a:endParaRPr>
          </a:p>
        </p:txBody>
      </p:sp>
      <p:sp>
        <p:nvSpPr>
          <p:cNvPr id="291" name="Google Shape;291;g13f3c47a618_0_0"/>
          <p:cNvSpPr txBox="1">
            <a:spLocks noGrp="1"/>
          </p:cNvSpPr>
          <p:nvPr>
            <p:ph type="body" idx="1"/>
          </p:nvPr>
        </p:nvSpPr>
        <p:spPr>
          <a:xfrm>
            <a:off x="311700" y="1224991"/>
            <a:ext cx="8520600" cy="3551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SzPts val="1800"/>
              <a:buNone/>
            </a:pPr>
            <a:r>
              <a:rPr lang="fr" b="1">
                <a:solidFill>
                  <a:schemeClr val="dk1"/>
                </a:solidFill>
              </a:rPr>
              <a:t>Tour de table</a:t>
            </a:r>
            <a:r>
              <a:rPr lang="fr">
                <a:solidFill>
                  <a:schemeClr val="dk1"/>
                </a:solidFill>
              </a:rPr>
              <a:t> : prénom, localisation, comment la personne a entendu parler du jeu, attentes particulières, icebreaker… </a:t>
            </a:r>
            <a:endParaRPr/>
          </a:p>
          <a:p>
            <a:pPr marL="0" marR="0" lvl="0" indent="0" algn="l" rtl="0">
              <a:lnSpc>
                <a:spcPct val="115000"/>
              </a:lnSpc>
              <a:spcBef>
                <a:spcPts val="0"/>
              </a:spcBef>
              <a:spcAft>
                <a:spcPts val="0"/>
              </a:spcAft>
              <a:buSzPts val="1800"/>
              <a:buNone/>
            </a:pPr>
            <a:endParaRPr sz="1000">
              <a:solidFill>
                <a:schemeClr val="dk1"/>
              </a:solidFill>
            </a:endParaRPr>
          </a:p>
          <a:p>
            <a:pPr marL="0" marR="0" lvl="0" indent="0" algn="l" rtl="0">
              <a:lnSpc>
                <a:spcPct val="115000"/>
              </a:lnSpc>
              <a:spcBef>
                <a:spcPts val="0"/>
              </a:spcBef>
              <a:spcAft>
                <a:spcPts val="0"/>
              </a:spcAft>
              <a:buSzPts val="1800"/>
              <a:buNone/>
            </a:pPr>
            <a:r>
              <a:rPr lang="fr" b="1">
                <a:solidFill>
                  <a:schemeClr val="dk1"/>
                </a:solidFill>
              </a:rPr>
              <a:t>Introduction à la Fresque de l’Eau</a:t>
            </a:r>
            <a:endParaRPr/>
          </a:p>
          <a:p>
            <a:pPr marL="457200" marR="0" lvl="0" indent="-342900" algn="l" rtl="0">
              <a:lnSpc>
                <a:spcPct val="115000"/>
              </a:lnSpc>
              <a:spcBef>
                <a:spcPts val="0"/>
              </a:spcBef>
              <a:spcAft>
                <a:spcPts val="0"/>
              </a:spcAft>
              <a:buClr>
                <a:schemeClr val="dk1"/>
              </a:buClr>
              <a:buSzPts val="1800"/>
              <a:buChar char="-"/>
            </a:pPr>
            <a:r>
              <a:rPr lang="fr">
                <a:solidFill>
                  <a:schemeClr val="dk1"/>
                </a:solidFill>
              </a:rPr>
              <a:t>Citer les auteurs</a:t>
            </a:r>
            <a:endParaRPr/>
          </a:p>
          <a:p>
            <a:pPr marL="457200" marR="0" lvl="0" indent="-342900" algn="l" rtl="0">
              <a:lnSpc>
                <a:spcPct val="115000"/>
              </a:lnSpc>
              <a:spcBef>
                <a:spcPts val="0"/>
              </a:spcBef>
              <a:spcAft>
                <a:spcPts val="0"/>
              </a:spcAft>
              <a:buClr>
                <a:schemeClr val="dk1"/>
              </a:buClr>
              <a:buSzPts val="1800"/>
              <a:buChar char="-"/>
            </a:pPr>
            <a:r>
              <a:rPr lang="fr">
                <a:solidFill>
                  <a:schemeClr val="dk1"/>
                </a:solidFill>
              </a:rPr>
              <a:t>Introduire succinctement l’association Eau’Dyssée</a:t>
            </a:r>
            <a:endParaRPr>
              <a:solidFill>
                <a:schemeClr val="dk1"/>
              </a:solidFill>
            </a:endParaRPr>
          </a:p>
          <a:p>
            <a:pPr marL="457200" marR="0" lvl="0" indent="-342900" algn="l" rtl="0">
              <a:lnSpc>
                <a:spcPct val="115000"/>
              </a:lnSpc>
              <a:spcBef>
                <a:spcPts val="0"/>
              </a:spcBef>
              <a:spcAft>
                <a:spcPts val="0"/>
              </a:spcAft>
              <a:buClr>
                <a:schemeClr val="dk1"/>
              </a:buClr>
              <a:buSzPts val="1800"/>
              <a:buChar char="-"/>
            </a:pPr>
            <a:r>
              <a:rPr lang="fr">
                <a:solidFill>
                  <a:schemeClr val="dk1"/>
                </a:solidFill>
              </a:rPr>
              <a:t>Présenter la Fresque de l’Eau dans les grandes lignes :</a:t>
            </a:r>
            <a:endParaRPr/>
          </a:p>
          <a:p>
            <a:pPr marL="914400" marR="0" lvl="1" indent="-330200" algn="l" rtl="0">
              <a:lnSpc>
                <a:spcPct val="115000"/>
              </a:lnSpc>
              <a:spcBef>
                <a:spcPts val="0"/>
              </a:spcBef>
              <a:spcAft>
                <a:spcPts val="0"/>
              </a:spcAft>
              <a:buClr>
                <a:schemeClr val="dk1"/>
              </a:buClr>
              <a:buSzPts val="1600"/>
              <a:buChar char="-"/>
            </a:pPr>
            <a:r>
              <a:rPr lang="fr" sz="1600">
                <a:solidFill>
                  <a:schemeClr val="dk1"/>
                </a:solidFill>
              </a:rPr>
              <a:t>Durée de 3h</a:t>
            </a:r>
            <a:r>
              <a:rPr lang="fr" sz="1600"/>
              <a:t> avec </a:t>
            </a:r>
            <a:r>
              <a:rPr lang="fr" sz="1600">
                <a:solidFill>
                  <a:schemeClr val="dk1"/>
                </a:solidFill>
              </a:rPr>
              <a:t>4 grandes parties</a:t>
            </a:r>
            <a:endParaRPr/>
          </a:p>
          <a:p>
            <a:pPr marL="914400" marR="0" lvl="1" indent="-330200" algn="l" rtl="0">
              <a:lnSpc>
                <a:spcPct val="115000"/>
              </a:lnSpc>
              <a:spcBef>
                <a:spcPts val="0"/>
              </a:spcBef>
              <a:spcAft>
                <a:spcPts val="0"/>
              </a:spcAft>
              <a:buClr>
                <a:schemeClr val="dk1"/>
              </a:buClr>
              <a:buSzPts val="1600"/>
              <a:buChar char="-"/>
            </a:pPr>
            <a:r>
              <a:rPr lang="fr" sz="1600">
                <a:solidFill>
                  <a:schemeClr val="dk1"/>
                </a:solidFill>
              </a:rPr>
              <a:t>Atelier collaboratif, ludique, visuel, scientifique…</a:t>
            </a:r>
            <a:endParaRPr/>
          </a:p>
          <a:p>
            <a:pPr marL="0" marR="0" lvl="0" indent="0" algn="l" rtl="0">
              <a:lnSpc>
                <a:spcPct val="115000"/>
              </a:lnSpc>
              <a:spcBef>
                <a:spcPts val="0"/>
              </a:spcBef>
              <a:spcAft>
                <a:spcPts val="0"/>
              </a:spcAft>
              <a:buSzPts val="1800"/>
              <a:buNone/>
            </a:pPr>
            <a:r>
              <a:rPr lang="fr" b="1">
                <a:solidFill>
                  <a:schemeClr val="dk1"/>
                </a:solidFill>
              </a:rPr>
              <a:t>En ligne</a:t>
            </a:r>
            <a:r>
              <a:rPr lang="fr">
                <a:solidFill>
                  <a:schemeClr val="dk1"/>
                </a:solidFill>
              </a:rPr>
              <a:t>, présenter également l’outil Mural et ses principales fonctionnalités.</a:t>
            </a:r>
            <a:endParaRPr/>
          </a:p>
          <a:p>
            <a:pPr marL="0" marR="0" lvl="0" indent="0" algn="l" rtl="0">
              <a:lnSpc>
                <a:spcPct val="115000"/>
              </a:lnSpc>
              <a:spcBef>
                <a:spcPts val="0"/>
              </a:spcBef>
              <a:spcAft>
                <a:spcPts val="0"/>
              </a:spcAft>
              <a:buSzPts val="1800"/>
              <a:buNone/>
            </a:pPr>
            <a:endParaRPr sz="2400">
              <a:solidFill>
                <a:schemeClr val="dk1"/>
              </a:solidFill>
            </a:endParaRPr>
          </a:p>
        </p:txBody>
      </p:sp>
      <p:pic>
        <p:nvPicPr>
          <p:cNvPr id="292" name="Google Shape;292;g13f3c47a618_0_0"/>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293" name="Google Shape;293;g13f3c47a618_0_0" descr="Warning with solid fill"/>
          <p:cNvPicPr preferRelativeResize="0"/>
          <p:nvPr/>
        </p:nvPicPr>
        <p:blipFill rotWithShape="1">
          <a:blip r:embed="rId4">
            <a:alphaModFix/>
          </a:blip>
          <a:srcRect/>
          <a:stretch/>
        </p:blipFill>
        <p:spPr>
          <a:xfrm>
            <a:off x="4854161" y="1709096"/>
            <a:ext cx="457200" cy="457200"/>
          </a:xfrm>
          <a:prstGeom prst="rect">
            <a:avLst/>
          </a:prstGeom>
          <a:noFill/>
          <a:ln>
            <a:noFill/>
          </a:ln>
        </p:spPr>
      </p:pic>
      <p:sp>
        <p:nvSpPr>
          <p:cNvPr id="294" name="Google Shape;294;g13f3c47a618_0_0"/>
          <p:cNvSpPr txBox="1"/>
          <p:nvPr/>
        </p:nvSpPr>
        <p:spPr>
          <a:xfrm>
            <a:off x="5311361" y="1676106"/>
            <a:ext cx="35209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1" u="none" strike="noStrike" cap="none">
                <a:solidFill>
                  <a:schemeClr val="accent2"/>
                </a:solidFill>
                <a:latin typeface="Arial"/>
                <a:ea typeface="Arial"/>
                <a:cs typeface="Arial"/>
                <a:sym typeface="Arial"/>
              </a:rPr>
              <a:t>Ça peut vite prendre beaucoup de temps, mettre une limite de temps par personne !</a:t>
            </a:r>
            <a:endParaRPr sz="1400" b="0" i="0" u="none" strike="noStrike" cap="none">
              <a:solidFill>
                <a:schemeClr val="accent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5"/>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300" name="Google Shape;300;p25"/>
          <p:cNvSpPr txBox="1"/>
          <p:nvPr/>
        </p:nvSpPr>
        <p:spPr>
          <a:xfrm>
            <a:off x="912303" y="2263973"/>
            <a:ext cx="7865937"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1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LE CYCLE NATUREL DE L’EAU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7"/>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1 : Le cycle naturel de l’eau </a:t>
            </a:r>
            <a:endParaRPr sz="3700" b="1">
              <a:solidFill>
                <a:srgbClr val="135D6D"/>
              </a:solidFill>
            </a:endParaRPr>
          </a:p>
        </p:txBody>
      </p:sp>
      <p:pic>
        <p:nvPicPr>
          <p:cNvPr id="306" name="Google Shape;306;p7" descr="Chronomètre"/>
          <p:cNvPicPr preferRelativeResize="0"/>
          <p:nvPr/>
        </p:nvPicPr>
        <p:blipFill rotWithShape="1">
          <a:blip r:embed="rId3">
            <a:alphaModFix/>
          </a:blip>
          <a:srcRect/>
          <a:stretch/>
        </p:blipFill>
        <p:spPr>
          <a:xfrm>
            <a:off x="1134975" y="1826874"/>
            <a:ext cx="811177" cy="811177"/>
          </a:xfrm>
          <a:prstGeom prst="rect">
            <a:avLst/>
          </a:prstGeom>
          <a:noFill/>
          <a:ln>
            <a:noFill/>
          </a:ln>
        </p:spPr>
      </p:pic>
      <p:pic>
        <p:nvPicPr>
          <p:cNvPr id="307" name="Google Shape;307;p7"/>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308" name="Google Shape;308;p7"/>
          <p:cNvSpPr txBox="1"/>
          <p:nvPr/>
        </p:nvSpPr>
        <p:spPr>
          <a:xfrm>
            <a:off x="565326" y="2950887"/>
            <a:ext cx="2197214" cy="536445"/>
          </a:xfrm>
          <a:prstGeom prst="rect">
            <a:avLst/>
          </a:prstGeom>
          <a:noFill/>
          <a:ln>
            <a:noFill/>
          </a:ln>
        </p:spPr>
        <p:txBody>
          <a:bodyPr spcFirstLastPara="1" wrap="square" lIns="91425" tIns="91425" rIns="91425" bIns="91425" anchor="t" anchorCtr="0">
            <a:norm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dirty="0">
                <a:solidFill>
                  <a:srgbClr val="135D6D"/>
                </a:solidFill>
                <a:latin typeface="Twentieth Century"/>
                <a:ea typeface="Twentieth Century"/>
                <a:cs typeface="Twentieth Century"/>
                <a:sym typeface="Twentieth Century"/>
              </a:rPr>
              <a:t>Durée : 20 min</a:t>
            </a:r>
            <a:endParaRPr sz="1400" b="0" i="0" u="none" strike="noStrike" cap="none" dirty="0">
              <a:solidFill>
                <a:srgbClr val="000000"/>
              </a:solidFill>
              <a:latin typeface="Arial"/>
              <a:ea typeface="Arial"/>
              <a:cs typeface="Arial"/>
              <a:sym typeface="Arial"/>
            </a:endParaRPr>
          </a:p>
        </p:txBody>
      </p:sp>
      <p:sp>
        <p:nvSpPr>
          <p:cNvPr id="309" name="Google Shape;309;p7"/>
          <p:cNvSpPr/>
          <p:nvPr/>
        </p:nvSpPr>
        <p:spPr>
          <a:xfrm>
            <a:off x="3511611" y="1283098"/>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a:t>
            </a:r>
            <a:endParaRPr sz="1400" b="0" i="0" u="none" strike="noStrike" cap="none">
              <a:solidFill>
                <a:srgbClr val="000000"/>
              </a:solidFill>
              <a:latin typeface="Arial"/>
              <a:ea typeface="Arial"/>
              <a:cs typeface="Arial"/>
              <a:sym typeface="Arial"/>
            </a:endParaRPr>
          </a:p>
        </p:txBody>
      </p:sp>
      <p:sp>
        <p:nvSpPr>
          <p:cNvPr id="310" name="Google Shape;310;p7"/>
          <p:cNvSpPr/>
          <p:nvPr/>
        </p:nvSpPr>
        <p:spPr>
          <a:xfrm>
            <a:off x="3384409" y="2482337"/>
            <a:ext cx="2308276"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dirty="0">
                <a:solidFill>
                  <a:schemeClr val="lt1"/>
                </a:solidFill>
                <a:latin typeface="Twentieth Century"/>
                <a:ea typeface="Twentieth Century"/>
                <a:cs typeface="Twentieth Century"/>
                <a:sym typeface="Twentieth Century"/>
              </a:rPr>
              <a:t>En ligne : lecture individuelle puis placement collectif</a:t>
            </a:r>
            <a:endParaRPr sz="1400" b="0" i="0" u="none" strike="noStrike" cap="none" dirty="0">
              <a:solidFill>
                <a:srgbClr val="000000"/>
              </a:solidFill>
              <a:latin typeface="Arial"/>
              <a:ea typeface="Arial"/>
              <a:cs typeface="Arial"/>
              <a:sym typeface="Arial"/>
            </a:endParaRPr>
          </a:p>
        </p:txBody>
      </p:sp>
      <p:sp>
        <p:nvSpPr>
          <p:cNvPr id="311" name="Google Shape;311;p7"/>
          <p:cNvSpPr/>
          <p:nvPr/>
        </p:nvSpPr>
        <p:spPr>
          <a:xfrm>
            <a:off x="6057676" y="2482337"/>
            <a:ext cx="2520998"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dirty="0">
                <a:solidFill>
                  <a:schemeClr val="lt1"/>
                </a:solidFill>
                <a:latin typeface="Twentieth Century"/>
                <a:ea typeface="Twentieth Century"/>
                <a:cs typeface="Twentieth Century"/>
                <a:sym typeface="Twentieth Century"/>
              </a:rPr>
              <a:t>En présentiel : lecture à tour de rôle puis placement après lecture</a:t>
            </a:r>
            <a:endParaRPr sz="1400" b="0" i="0" u="none" strike="noStrike" cap="none" dirty="0">
              <a:solidFill>
                <a:srgbClr val="000000"/>
              </a:solidFill>
              <a:latin typeface="Arial"/>
              <a:ea typeface="Arial"/>
              <a:cs typeface="Arial"/>
              <a:sym typeface="Arial"/>
            </a:endParaRPr>
          </a:p>
        </p:txBody>
      </p:sp>
      <p:pic>
        <p:nvPicPr>
          <p:cNvPr id="312" name="Google Shape;312;p7" descr="Écran"/>
          <p:cNvPicPr preferRelativeResize="0"/>
          <p:nvPr/>
        </p:nvPicPr>
        <p:blipFill rotWithShape="1">
          <a:blip r:embed="rId5">
            <a:alphaModFix/>
          </a:blip>
          <a:srcRect/>
          <a:stretch/>
        </p:blipFill>
        <p:spPr>
          <a:xfrm>
            <a:off x="4255168" y="1857366"/>
            <a:ext cx="633663" cy="633663"/>
          </a:xfrm>
          <a:prstGeom prst="rect">
            <a:avLst/>
          </a:prstGeom>
          <a:noFill/>
          <a:ln>
            <a:noFill/>
          </a:ln>
        </p:spPr>
      </p:pic>
      <p:pic>
        <p:nvPicPr>
          <p:cNvPr id="313" name="Google Shape;313;p7" descr="Brainstorming de groupe"/>
          <p:cNvPicPr preferRelativeResize="0"/>
          <p:nvPr/>
        </p:nvPicPr>
        <p:blipFill rotWithShape="1">
          <a:blip r:embed="rId6">
            <a:alphaModFix/>
          </a:blip>
          <a:srcRect/>
          <a:stretch/>
        </p:blipFill>
        <p:spPr>
          <a:xfrm>
            <a:off x="6999458" y="1829786"/>
            <a:ext cx="688821" cy="68882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6"/>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1 : la base, nos stocks et flux </a:t>
            </a:r>
            <a:endParaRPr sz="3700" b="1">
              <a:solidFill>
                <a:srgbClr val="135D6D"/>
              </a:solidFill>
            </a:endParaRPr>
          </a:p>
        </p:txBody>
      </p:sp>
      <p:sp>
        <p:nvSpPr>
          <p:cNvPr id="319" name="Google Shape;319;p26"/>
          <p:cNvSpPr txBox="1">
            <a:spLocks noGrp="1"/>
          </p:cNvSpPr>
          <p:nvPr>
            <p:ph type="body" idx="1"/>
          </p:nvPr>
        </p:nvSpPr>
        <p:spPr>
          <a:xfrm>
            <a:off x="311700" y="1063690"/>
            <a:ext cx="8832300" cy="3800669"/>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SzPts val="2335"/>
              <a:buNone/>
            </a:pPr>
            <a:r>
              <a:rPr lang="fr" sz="2400">
                <a:solidFill>
                  <a:schemeClr val="dk1"/>
                </a:solidFill>
              </a:rPr>
              <a:t>Retrouver </a:t>
            </a:r>
            <a:r>
              <a:rPr lang="fr" sz="2400">
                <a:solidFill>
                  <a:srgbClr val="135D6D"/>
                </a:solidFill>
              </a:rPr>
              <a:t>le cycle naturel de l’eau </a:t>
            </a:r>
            <a:r>
              <a:rPr lang="fr" sz="2400">
                <a:solidFill>
                  <a:schemeClr val="dk1"/>
                </a:solidFill>
              </a:rPr>
              <a:t>en plaçant les </a:t>
            </a:r>
            <a:r>
              <a:rPr lang="fr" sz="2400" b="1">
                <a:solidFill>
                  <a:schemeClr val="dk1"/>
                </a:solidFill>
              </a:rPr>
              <a:t>stocks </a:t>
            </a:r>
            <a:r>
              <a:rPr lang="fr" sz="2400">
                <a:solidFill>
                  <a:schemeClr val="dk1"/>
                </a:solidFill>
              </a:rPr>
              <a:t>puis les </a:t>
            </a:r>
            <a:r>
              <a:rPr lang="fr" sz="2400" b="1">
                <a:solidFill>
                  <a:schemeClr val="dk1"/>
                </a:solidFill>
              </a:rPr>
              <a:t>flux </a:t>
            </a:r>
            <a:r>
              <a:rPr lang="fr" sz="2400">
                <a:solidFill>
                  <a:schemeClr val="dk1"/>
                </a:solidFill>
              </a:rPr>
              <a:t>sur le plateau</a:t>
            </a:r>
            <a:endParaRPr sz="2400">
              <a:solidFill>
                <a:schemeClr val="dk1"/>
              </a:solidFill>
            </a:endParaRPr>
          </a:p>
        </p:txBody>
      </p:sp>
      <p:pic>
        <p:nvPicPr>
          <p:cNvPr id="321" name="Google Shape;321;p26"/>
          <p:cNvPicPr preferRelativeResize="0"/>
          <p:nvPr/>
        </p:nvPicPr>
        <p:blipFill rotWithShape="1">
          <a:blip r:embed="rId3">
            <a:alphaModFix/>
          </a:blip>
          <a:srcRect/>
          <a:stretch/>
        </p:blipFill>
        <p:spPr>
          <a:xfrm>
            <a:off x="805661" y="2356966"/>
            <a:ext cx="3520066" cy="2260548"/>
          </a:xfrm>
          <a:prstGeom prst="rect">
            <a:avLst/>
          </a:prstGeom>
          <a:noFill/>
          <a:ln>
            <a:noFill/>
          </a:ln>
        </p:spPr>
      </p:pic>
      <p:pic>
        <p:nvPicPr>
          <p:cNvPr id="322" name="Google Shape;322;p26"/>
          <p:cNvPicPr preferRelativeResize="0"/>
          <p:nvPr/>
        </p:nvPicPr>
        <p:blipFill rotWithShape="1">
          <a:blip r:embed="rId4">
            <a:alphaModFix/>
          </a:blip>
          <a:srcRect/>
          <a:stretch/>
        </p:blipFill>
        <p:spPr>
          <a:xfrm>
            <a:off x="8339754" y="4471938"/>
            <a:ext cx="657491" cy="607800"/>
          </a:xfrm>
          <a:prstGeom prst="rect">
            <a:avLst/>
          </a:prstGeom>
          <a:noFill/>
          <a:ln>
            <a:noFill/>
          </a:ln>
        </p:spPr>
      </p:pic>
      <p:pic>
        <p:nvPicPr>
          <p:cNvPr id="3" name="Image 2">
            <a:extLst>
              <a:ext uri="{FF2B5EF4-FFF2-40B4-BE49-F238E27FC236}">
                <a16:creationId xmlns:a16="http://schemas.microsoft.com/office/drawing/2014/main" id="{9463E055-E6B0-D55B-F0FD-CF604714763C}"/>
              </a:ext>
            </a:extLst>
          </p:cNvPr>
          <p:cNvPicPr>
            <a:picLocks noChangeAspect="1"/>
          </p:cNvPicPr>
          <p:nvPr/>
        </p:nvPicPr>
        <p:blipFill>
          <a:blip r:embed="rId5"/>
          <a:stretch>
            <a:fillRect/>
          </a:stretch>
        </p:blipFill>
        <p:spPr>
          <a:xfrm>
            <a:off x="4789815" y="2356966"/>
            <a:ext cx="3403184" cy="226054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15" name="Image 14">
            <a:extLst>
              <a:ext uri="{FF2B5EF4-FFF2-40B4-BE49-F238E27FC236}">
                <a16:creationId xmlns:a16="http://schemas.microsoft.com/office/drawing/2014/main" id="{F552080F-2CC8-7836-3118-402C56F3B753}"/>
              </a:ext>
            </a:extLst>
          </p:cNvPr>
          <p:cNvPicPr>
            <a:picLocks noChangeAspect="1"/>
          </p:cNvPicPr>
          <p:nvPr/>
        </p:nvPicPr>
        <p:blipFill>
          <a:blip r:embed="rId3"/>
          <a:stretch>
            <a:fillRect/>
          </a:stretch>
        </p:blipFill>
        <p:spPr>
          <a:xfrm>
            <a:off x="0" y="0"/>
            <a:ext cx="5447981" cy="3631987"/>
          </a:xfrm>
          <a:prstGeom prst="rect">
            <a:avLst/>
          </a:prstGeom>
        </p:spPr>
      </p:pic>
      <p:sp>
        <p:nvSpPr>
          <p:cNvPr id="336" name="Google Shape;336;p13"/>
          <p:cNvSpPr txBox="1">
            <a:spLocks noGrp="1"/>
          </p:cNvSpPr>
          <p:nvPr>
            <p:ph type="title"/>
          </p:nvPr>
        </p:nvSpPr>
        <p:spPr>
          <a:xfrm>
            <a:off x="5515201" y="63761"/>
            <a:ext cx="3502416" cy="1173367"/>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dirty="0">
                <a:solidFill>
                  <a:srgbClr val="135D6D"/>
                </a:solidFill>
              </a:rPr>
              <a:t>1) Stocks - Quiz</a:t>
            </a:r>
            <a:br>
              <a:rPr lang="fr" b="1" dirty="0">
                <a:solidFill>
                  <a:srgbClr val="135D6D"/>
                </a:solidFill>
              </a:rPr>
            </a:br>
            <a:r>
              <a:rPr lang="fr" sz="2200" dirty="0">
                <a:solidFill>
                  <a:srgbClr val="135D6D"/>
                </a:solidFill>
              </a:rPr>
              <a:t>a) Faire deviner les stocks et les placer lorsqu’ils sont cités</a:t>
            </a:r>
            <a:br>
              <a:rPr lang="fr" sz="2200" dirty="0">
                <a:solidFill>
                  <a:srgbClr val="135D6D"/>
                </a:solidFill>
              </a:rPr>
            </a:br>
            <a:br>
              <a:rPr lang="fr" sz="2200" dirty="0">
                <a:solidFill>
                  <a:srgbClr val="135D6D"/>
                </a:solidFill>
              </a:rPr>
            </a:br>
            <a:r>
              <a:rPr lang="fr" sz="2200" dirty="0">
                <a:solidFill>
                  <a:srgbClr val="135D6D"/>
                </a:solidFill>
              </a:rPr>
              <a:t>A vous de jouer !</a:t>
            </a:r>
            <a:br>
              <a:rPr lang="fr" sz="2200" dirty="0">
                <a:solidFill>
                  <a:srgbClr val="135D6D"/>
                </a:solidFill>
              </a:rPr>
            </a:br>
            <a:endParaRPr dirty="0">
              <a:solidFill>
                <a:srgbClr val="135D6D"/>
              </a:solidFill>
            </a:endParaRPr>
          </a:p>
        </p:txBody>
      </p:sp>
      <p:pic>
        <p:nvPicPr>
          <p:cNvPr id="337" name="Google Shape;337;p13"/>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338" name="Google Shape;338;p13"/>
          <p:cNvSpPr txBox="1">
            <a:spLocks noGrp="1"/>
          </p:cNvSpPr>
          <p:nvPr>
            <p:ph type="sldNum" idx="12"/>
          </p:nvPr>
        </p:nvSpPr>
        <p:spPr>
          <a:xfrm>
            <a:off x="7213600" y="4805730"/>
            <a:ext cx="2126139" cy="201246"/>
          </a:xfrm>
          <a:prstGeom prst="rect">
            <a:avLst/>
          </a:prstGeom>
          <a:noFill/>
          <a:ln>
            <a:noFill/>
          </a:ln>
        </p:spPr>
        <p:txBody>
          <a:bodyPr spcFirstLastPara="1" wrap="square" lIns="91425" tIns="91425" rIns="91425" bIns="91425" anchor="ctr" anchorCtr="0">
            <a:normAutofit fontScale="25000" lnSpcReduction="20000"/>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fr"/>
              <a:t>24</a:t>
            </a:fld>
            <a:endParaRPr/>
          </a:p>
        </p:txBody>
      </p:sp>
      <p:pic>
        <p:nvPicPr>
          <p:cNvPr id="8" name="Image 7">
            <a:extLst>
              <a:ext uri="{FF2B5EF4-FFF2-40B4-BE49-F238E27FC236}">
                <a16:creationId xmlns:a16="http://schemas.microsoft.com/office/drawing/2014/main" id="{746657E5-6B60-CC07-9B99-4996C638D977}"/>
              </a:ext>
            </a:extLst>
          </p:cNvPr>
          <p:cNvPicPr>
            <a:picLocks noChangeAspect="1"/>
          </p:cNvPicPr>
          <p:nvPr/>
        </p:nvPicPr>
        <p:blipFill>
          <a:blip r:embed="rId5"/>
          <a:stretch>
            <a:fillRect/>
          </a:stretch>
        </p:blipFill>
        <p:spPr>
          <a:xfrm>
            <a:off x="8143595" y="2536691"/>
            <a:ext cx="723401" cy="504188"/>
          </a:xfrm>
          <a:prstGeom prst="rect">
            <a:avLst/>
          </a:prstGeom>
        </p:spPr>
      </p:pic>
      <p:pic>
        <p:nvPicPr>
          <p:cNvPr id="9" name="Image 8">
            <a:extLst>
              <a:ext uri="{FF2B5EF4-FFF2-40B4-BE49-F238E27FC236}">
                <a16:creationId xmlns:a16="http://schemas.microsoft.com/office/drawing/2014/main" id="{13D72BB5-B229-AE40-FAC7-ABF8A129AAB0}"/>
              </a:ext>
            </a:extLst>
          </p:cNvPr>
          <p:cNvPicPr>
            <a:picLocks noChangeAspect="1"/>
          </p:cNvPicPr>
          <p:nvPr/>
        </p:nvPicPr>
        <p:blipFill>
          <a:blip r:embed="rId6"/>
          <a:stretch>
            <a:fillRect/>
          </a:stretch>
        </p:blipFill>
        <p:spPr>
          <a:xfrm>
            <a:off x="5565949" y="2508495"/>
            <a:ext cx="735762" cy="484737"/>
          </a:xfrm>
          <a:prstGeom prst="rect">
            <a:avLst/>
          </a:prstGeom>
        </p:spPr>
      </p:pic>
      <p:pic>
        <p:nvPicPr>
          <p:cNvPr id="10" name="Image 9">
            <a:extLst>
              <a:ext uri="{FF2B5EF4-FFF2-40B4-BE49-F238E27FC236}">
                <a16:creationId xmlns:a16="http://schemas.microsoft.com/office/drawing/2014/main" id="{4F304C54-4A18-63B3-D126-3EFC5BFF8E16}"/>
              </a:ext>
            </a:extLst>
          </p:cNvPr>
          <p:cNvPicPr>
            <a:picLocks noChangeAspect="1"/>
          </p:cNvPicPr>
          <p:nvPr/>
        </p:nvPicPr>
        <p:blipFill>
          <a:blip r:embed="rId7"/>
          <a:stretch>
            <a:fillRect/>
          </a:stretch>
        </p:blipFill>
        <p:spPr>
          <a:xfrm>
            <a:off x="6410525" y="1992349"/>
            <a:ext cx="656370" cy="440631"/>
          </a:xfrm>
          <a:prstGeom prst="rect">
            <a:avLst/>
          </a:prstGeom>
        </p:spPr>
      </p:pic>
      <p:pic>
        <p:nvPicPr>
          <p:cNvPr id="11" name="Image 10">
            <a:extLst>
              <a:ext uri="{FF2B5EF4-FFF2-40B4-BE49-F238E27FC236}">
                <a16:creationId xmlns:a16="http://schemas.microsoft.com/office/drawing/2014/main" id="{E93FBC71-C2E6-C673-5913-96F1AE354560}"/>
              </a:ext>
            </a:extLst>
          </p:cNvPr>
          <p:cNvPicPr>
            <a:picLocks noChangeAspect="1"/>
          </p:cNvPicPr>
          <p:nvPr/>
        </p:nvPicPr>
        <p:blipFill>
          <a:blip r:embed="rId8"/>
          <a:stretch>
            <a:fillRect/>
          </a:stretch>
        </p:blipFill>
        <p:spPr>
          <a:xfrm>
            <a:off x="5589015" y="1996625"/>
            <a:ext cx="668815" cy="452941"/>
          </a:xfrm>
          <a:prstGeom prst="rect">
            <a:avLst/>
          </a:prstGeom>
        </p:spPr>
      </p:pic>
      <p:pic>
        <p:nvPicPr>
          <p:cNvPr id="12" name="Image 11">
            <a:extLst>
              <a:ext uri="{FF2B5EF4-FFF2-40B4-BE49-F238E27FC236}">
                <a16:creationId xmlns:a16="http://schemas.microsoft.com/office/drawing/2014/main" id="{12E4985D-73B7-BDEB-C4E1-171B53A5D742}"/>
              </a:ext>
            </a:extLst>
          </p:cNvPr>
          <p:cNvPicPr>
            <a:picLocks noChangeAspect="1"/>
          </p:cNvPicPr>
          <p:nvPr/>
        </p:nvPicPr>
        <p:blipFill>
          <a:blip r:embed="rId9"/>
          <a:stretch>
            <a:fillRect/>
          </a:stretch>
        </p:blipFill>
        <p:spPr>
          <a:xfrm>
            <a:off x="7323235" y="1975331"/>
            <a:ext cx="654720" cy="437006"/>
          </a:xfrm>
          <a:prstGeom prst="rect">
            <a:avLst/>
          </a:prstGeom>
        </p:spPr>
      </p:pic>
      <p:pic>
        <p:nvPicPr>
          <p:cNvPr id="13" name="Image 12">
            <a:extLst>
              <a:ext uri="{FF2B5EF4-FFF2-40B4-BE49-F238E27FC236}">
                <a16:creationId xmlns:a16="http://schemas.microsoft.com/office/drawing/2014/main" id="{590EED58-7DE4-EC3D-2D64-AB48E05C9DE8}"/>
              </a:ext>
            </a:extLst>
          </p:cNvPr>
          <p:cNvPicPr>
            <a:picLocks noChangeAspect="1"/>
          </p:cNvPicPr>
          <p:nvPr/>
        </p:nvPicPr>
        <p:blipFill>
          <a:blip r:embed="rId10"/>
          <a:srcRect r="56891" b="41253"/>
          <a:stretch>
            <a:fillRect/>
          </a:stretch>
        </p:blipFill>
        <p:spPr>
          <a:xfrm>
            <a:off x="6410525" y="2508495"/>
            <a:ext cx="768372" cy="512933"/>
          </a:xfrm>
          <a:prstGeom prst="rect">
            <a:avLst/>
          </a:prstGeom>
        </p:spPr>
      </p:pic>
      <p:pic>
        <p:nvPicPr>
          <p:cNvPr id="14" name="Image 13">
            <a:extLst>
              <a:ext uri="{FF2B5EF4-FFF2-40B4-BE49-F238E27FC236}">
                <a16:creationId xmlns:a16="http://schemas.microsoft.com/office/drawing/2014/main" id="{DEACE401-79C9-B3F7-936F-F3360C0F745D}"/>
              </a:ext>
            </a:extLst>
          </p:cNvPr>
          <p:cNvPicPr>
            <a:picLocks noChangeAspect="1"/>
          </p:cNvPicPr>
          <p:nvPr/>
        </p:nvPicPr>
        <p:blipFill>
          <a:blip r:embed="rId10"/>
          <a:srcRect l="56777" t="36957" r="114" b="-3801"/>
          <a:stretch>
            <a:fillRect/>
          </a:stretch>
        </p:blipFill>
        <p:spPr>
          <a:xfrm>
            <a:off x="7266409" y="2473145"/>
            <a:ext cx="768372" cy="58363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E9025463-EDE1-0F58-02C4-7BB5A38DE5CF}"/>
            </a:ext>
          </a:extLst>
        </p:cNvPr>
        <p:cNvGrpSpPr/>
        <p:nvPr/>
      </p:nvGrpSpPr>
      <p:grpSpPr>
        <a:xfrm>
          <a:off x="0" y="0"/>
          <a:ext cx="0" cy="0"/>
          <a:chOff x="0" y="0"/>
          <a:chExt cx="0" cy="0"/>
        </a:xfrm>
      </p:grpSpPr>
      <p:sp>
        <p:nvSpPr>
          <p:cNvPr id="336" name="Google Shape;336;p13">
            <a:extLst>
              <a:ext uri="{FF2B5EF4-FFF2-40B4-BE49-F238E27FC236}">
                <a16:creationId xmlns:a16="http://schemas.microsoft.com/office/drawing/2014/main" id="{DE64FE32-FB28-C263-5A6D-65743BC1CFB2}"/>
              </a:ext>
            </a:extLst>
          </p:cNvPr>
          <p:cNvSpPr txBox="1">
            <a:spLocks noGrp="1"/>
          </p:cNvSpPr>
          <p:nvPr>
            <p:ph type="title"/>
          </p:nvPr>
        </p:nvSpPr>
        <p:spPr>
          <a:xfrm>
            <a:off x="5515201" y="63761"/>
            <a:ext cx="3502416" cy="1173367"/>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dirty="0">
                <a:solidFill>
                  <a:srgbClr val="135D6D"/>
                </a:solidFill>
              </a:rPr>
              <a:t>1) Stocks - Quiz</a:t>
            </a:r>
            <a:br>
              <a:rPr lang="fr" b="1" dirty="0">
                <a:solidFill>
                  <a:srgbClr val="135D6D"/>
                </a:solidFill>
              </a:rPr>
            </a:br>
            <a:r>
              <a:rPr lang="fr" sz="2200" dirty="0">
                <a:solidFill>
                  <a:srgbClr val="135D6D"/>
                </a:solidFill>
              </a:rPr>
              <a:t>a) Faire deviner les stocks et les placer lorsqu’ils sont cités</a:t>
            </a:r>
            <a:br>
              <a:rPr lang="fr" sz="2200" dirty="0">
                <a:solidFill>
                  <a:srgbClr val="135D6D"/>
                </a:solidFill>
              </a:rPr>
            </a:br>
            <a:r>
              <a:rPr lang="fr" sz="2200" dirty="0">
                <a:solidFill>
                  <a:srgbClr val="135D6D"/>
                </a:solidFill>
              </a:rPr>
              <a:t>b) « </a:t>
            </a:r>
            <a:r>
              <a:rPr lang="fr-FR" sz="2200" dirty="0">
                <a:solidFill>
                  <a:srgbClr val="135D6D"/>
                </a:solidFill>
              </a:rPr>
              <a:t>Parmi ces stocks, quels sont les 3 qui contiennent le plus d’eau ? »</a:t>
            </a:r>
            <a:br>
              <a:rPr lang="fr-FR" sz="2200" dirty="0">
                <a:solidFill>
                  <a:srgbClr val="135D6D"/>
                </a:solidFill>
              </a:rPr>
            </a:br>
            <a:r>
              <a:rPr lang="fr-FR" sz="2200" dirty="0">
                <a:solidFill>
                  <a:srgbClr val="135D6D"/>
                </a:solidFill>
              </a:rPr>
              <a:t>c) Détailler avec les cartes de répartition</a:t>
            </a:r>
            <a:endParaRPr dirty="0">
              <a:solidFill>
                <a:srgbClr val="135D6D"/>
              </a:solidFill>
            </a:endParaRPr>
          </a:p>
        </p:txBody>
      </p:sp>
      <p:pic>
        <p:nvPicPr>
          <p:cNvPr id="337" name="Google Shape;337;p13">
            <a:extLst>
              <a:ext uri="{FF2B5EF4-FFF2-40B4-BE49-F238E27FC236}">
                <a16:creationId xmlns:a16="http://schemas.microsoft.com/office/drawing/2014/main" id="{C010055E-1AC1-2CED-887A-BAE15D8FF603}"/>
              </a:ext>
            </a:extLst>
          </p:cNvPr>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338" name="Google Shape;338;p13">
            <a:extLst>
              <a:ext uri="{FF2B5EF4-FFF2-40B4-BE49-F238E27FC236}">
                <a16:creationId xmlns:a16="http://schemas.microsoft.com/office/drawing/2014/main" id="{42CC56F6-3A3A-C467-F44E-01A7F32EBA2E}"/>
              </a:ext>
            </a:extLst>
          </p:cNvPr>
          <p:cNvSpPr txBox="1">
            <a:spLocks noGrp="1"/>
          </p:cNvSpPr>
          <p:nvPr>
            <p:ph type="sldNum" idx="12"/>
          </p:nvPr>
        </p:nvSpPr>
        <p:spPr>
          <a:xfrm>
            <a:off x="7213600" y="4805730"/>
            <a:ext cx="2126139" cy="201246"/>
          </a:xfrm>
          <a:prstGeom prst="rect">
            <a:avLst/>
          </a:prstGeom>
          <a:noFill/>
          <a:ln>
            <a:noFill/>
          </a:ln>
        </p:spPr>
        <p:txBody>
          <a:bodyPr spcFirstLastPara="1" wrap="square" lIns="91425" tIns="91425" rIns="91425" bIns="91425" anchor="ctr" anchorCtr="0">
            <a:normAutofit fontScale="25000" lnSpcReduction="20000"/>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fr"/>
              <a:t>25</a:t>
            </a:fld>
            <a:endParaRPr/>
          </a:p>
        </p:txBody>
      </p:sp>
      <p:pic>
        <p:nvPicPr>
          <p:cNvPr id="5" name="Image 4">
            <a:extLst>
              <a:ext uri="{FF2B5EF4-FFF2-40B4-BE49-F238E27FC236}">
                <a16:creationId xmlns:a16="http://schemas.microsoft.com/office/drawing/2014/main" id="{49C09AB5-D541-C024-ED76-D245C67C3AE6}"/>
              </a:ext>
            </a:extLst>
          </p:cNvPr>
          <p:cNvPicPr>
            <a:picLocks noChangeAspect="1"/>
          </p:cNvPicPr>
          <p:nvPr/>
        </p:nvPicPr>
        <p:blipFill>
          <a:blip r:embed="rId4"/>
          <a:stretch>
            <a:fillRect/>
          </a:stretch>
        </p:blipFill>
        <p:spPr>
          <a:xfrm>
            <a:off x="5601600" y="2852672"/>
            <a:ext cx="2281430" cy="1521345"/>
          </a:xfrm>
          <a:prstGeom prst="rect">
            <a:avLst/>
          </a:prstGeom>
        </p:spPr>
      </p:pic>
      <p:pic>
        <p:nvPicPr>
          <p:cNvPr id="7" name="Image 6">
            <a:extLst>
              <a:ext uri="{FF2B5EF4-FFF2-40B4-BE49-F238E27FC236}">
                <a16:creationId xmlns:a16="http://schemas.microsoft.com/office/drawing/2014/main" id="{733C4B8C-AD2E-2B3E-FBDA-B5092D4E7939}"/>
              </a:ext>
            </a:extLst>
          </p:cNvPr>
          <p:cNvPicPr>
            <a:picLocks noChangeAspect="1"/>
          </p:cNvPicPr>
          <p:nvPr/>
        </p:nvPicPr>
        <p:blipFill>
          <a:blip r:embed="rId5"/>
          <a:stretch>
            <a:fillRect/>
          </a:stretch>
        </p:blipFill>
        <p:spPr>
          <a:xfrm>
            <a:off x="7266409" y="3942304"/>
            <a:ext cx="1634227" cy="1059268"/>
          </a:xfrm>
          <a:prstGeom prst="rect">
            <a:avLst/>
          </a:prstGeom>
        </p:spPr>
      </p:pic>
      <p:grpSp>
        <p:nvGrpSpPr>
          <p:cNvPr id="2" name="Groupe 1">
            <a:extLst>
              <a:ext uri="{FF2B5EF4-FFF2-40B4-BE49-F238E27FC236}">
                <a16:creationId xmlns:a16="http://schemas.microsoft.com/office/drawing/2014/main" id="{A7BD5611-8830-1BC8-388B-2B03063036F1}"/>
              </a:ext>
            </a:extLst>
          </p:cNvPr>
          <p:cNvGrpSpPr/>
          <p:nvPr/>
        </p:nvGrpSpPr>
        <p:grpSpPr>
          <a:xfrm>
            <a:off x="0" y="0"/>
            <a:ext cx="5447981" cy="3744738"/>
            <a:chOff x="0" y="0"/>
            <a:chExt cx="5447981" cy="3744738"/>
          </a:xfrm>
        </p:grpSpPr>
        <p:pic>
          <p:nvPicPr>
            <p:cNvPr id="15" name="Image 14">
              <a:extLst>
                <a:ext uri="{FF2B5EF4-FFF2-40B4-BE49-F238E27FC236}">
                  <a16:creationId xmlns:a16="http://schemas.microsoft.com/office/drawing/2014/main" id="{AA0E7F28-3B7E-F575-83DA-CE0E8D876FFF}"/>
                </a:ext>
              </a:extLst>
            </p:cNvPr>
            <p:cNvPicPr>
              <a:picLocks noChangeAspect="1"/>
            </p:cNvPicPr>
            <p:nvPr/>
          </p:nvPicPr>
          <p:blipFill>
            <a:blip r:embed="rId6"/>
            <a:stretch>
              <a:fillRect/>
            </a:stretch>
          </p:blipFill>
          <p:spPr>
            <a:xfrm>
              <a:off x="0" y="0"/>
              <a:ext cx="5447981" cy="3631987"/>
            </a:xfrm>
            <a:prstGeom prst="rect">
              <a:avLst/>
            </a:prstGeom>
          </p:spPr>
        </p:pic>
        <p:pic>
          <p:nvPicPr>
            <p:cNvPr id="8" name="Image 7">
              <a:extLst>
                <a:ext uri="{FF2B5EF4-FFF2-40B4-BE49-F238E27FC236}">
                  <a16:creationId xmlns:a16="http://schemas.microsoft.com/office/drawing/2014/main" id="{9FE997A7-A599-E948-DFA4-B367C7777B12}"/>
                </a:ext>
              </a:extLst>
            </p:cNvPr>
            <p:cNvPicPr>
              <a:picLocks noChangeAspect="1"/>
            </p:cNvPicPr>
            <p:nvPr/>
          </p:nvPicPr>
          <p:blipFill>
            <a:blip r:embed="rId7"/>
            <a:stretch>
              <a:fillRect/>
            </a:stretch>
          </p:blipFill>
          <p:spPr>
            <a:xfrm>
              <a:off x="4292640" y="1868982"/>
              <a:ext cx="723401" cy="504188"/>
            </a:xfrm>
            <a:prstGeom prst="rect">
              <a:avLst/>
            </a:prstGeom>
          </p:spPr>
        </p:pic>
        <p:pic>
          <p:nvPicPr>
            <p:cNvPr id="9" name="Image 8">
              <a:extLst>
                <a:ext uri="{FF2B5EF4-FFF2-40B4-BE49-F238E27FC236}">
                  <a16:creationId xmlns:a16="http://schemas.microsoft.com/office/drawing/2014/main" id="{09BBD101-210F-0EEB-DC86-56154CB84DCB}"/>
                </a:ext>
              </a:extLst>
            </p:cNvPr>
            <p:cNvPicPr>
              <a:picLocks noChangeAspect="1"/>
            </p:cNvPicPr>
            <p:nvPr/>
          </p:nvPicPr>
          <p:blipFill>
            <a:blip r:embed="rId8"/>
            <a:stretch>
              <a:fillRect/>
            </a:stretch>
          </p:blipFill>
          <p:spPr>
            <a:xfrm>
              <a:off x="2521030" y="1868982"/>
              <a:ext cx="668815" cy="440631"/>
            </a:xfrm>
            <a:prstGeom prst="rect">
              <a:avLst/>
            </a:prstGeom>
          </p:spPr>
        </p:pic>
        <p:pic>
          <p:nvPicPr>
            <p:cNvPr id="10" name="Image 9">
              <a:extLst>
                <a:ext uri="{FF2B5EF4-FFF2-40B4-BE49-F238E27FC236}">
                  <a16:creationId xmlns:a16="http://schemas.microsoft.com/office/drawing/2014/main" id="{AA0C6037-B8E0-4F1C-DB58-399C63685C8D}"/>
                </a:ext>
              </a:extLst>
            </p:cNvPr>
            <p:cNvPicPr>
              <a:picLocks noChangeAspect="1"/>
            </p:cNvPicPr>
            <p:nvPr/>
          </p:nvPicPr>
          <p:blipFill>
            <a:blip r:embed="rId9"/>
            <a:stretch>
              <a:fillRect/>
            </a:stretch>
          </p:blipFill>
          <p:spPr>
            <a:xfrm>
              <a:off x="2521030" y="907636"/>
              <a:ext cx="656370" cy="440631"/>
            </a:xfrm>
            <a:prstGeom prst="rect">
              <a:avLst/>
            </a:prstGeom>
          </p:spPr>
        </p:pic>
        <p:pic>
          <p:nvPicPr>
            <p:cNvPr id="11" name="Image 10">
              <a:extLst>
                <a:ext uri="{FF2B5EF4-FFF2-40B4-BE49-F238E27FC236}">
                  <a16:creationId xmlns:a16="http://schemas.microsoft.com/office/drawing/2014/main" id="{2107A4EF-EC89-E575-44CE-CB4E3290230A}"/>
                </a:ext>
              </a:extLst>
            </p:cNvPr>
            <p:cNvPicPr>
              <a:picLocks noChangeAspect="1"/>
            </p:cNvPicPr>
            <p:nvPr/>
          </p:nvPicPr>
          <p:blipFill>
            <a:blip r:embed="rId10"/>
            <a:stretch>
              <a:fillRect/>
            </a:stretch>
          </p:blipFill>
          <p:spPr>
            <a:xfrm>
              <a:off x="1905977" y="276079"/>
              <a:ext cx="575683" cy="389869"/>
            </a:xfrm>
            <a:prstGeom prst="rect">
              <a:avLst/>
            </a:prstGeom>
          </p:spPr>
        </p:pic>
        <p:pic>
          <p:nvPicPr>
            <p:cNvPr id="12" name="Image 11">
              <a:extLst>
                <a:ext uri="{FF2B5EF4-FFF2-40B4-BE49-F238E27FC236}">
                  <a16:creationId xmlns:a16="http://schemas.microsoft.com/office/drawing/2014/main" id="{97116895-8CF8-2D72-B000-7C9D77ABED07}"/>
                </a:ext>
              </a:extLst>
            </p:cNvPr>
            <p:cNvPicPr>
              <a:picLocks noChangeAspect="1"/>
            </p:cNvPicPr>
            <p:nvPr/>
          </p:nvPicPr>
          <p:blipFill>
            <a:blip r:embed="rId11"/>
            <a:stretch>
              <a:fillRect/>
            </a:stretch>
          </p:blipFill>
          <p:spPr>
            <a:xfrm>
              <a:off x="245486" y="2134744"/>
              <a:ext cx="654720" cy="437006"/>
            </a:xfrm>
            <a:prstGeom prst="rect">
              <a:avLst/>
            </a:prstGeom>
          </p:spPr>
        </p:pic>
        <p:pic>
          <p:nvPicPr>
            <p:cNvPr id="13" name="Image 12">
              <a:extLst>
                <a:ext uri="{FF2B5EF4-FFF2-40B4-BE49-F238E27FC236}">
                  <a16:creationId xmlns:a16="http://schemas.microsoft.com/office/drawing/2014/main" id="{731C15DF-9A93-42A1-0C15-3D8D8403F686}"/>
                </a:ext>
              </a:extLst>
            </p:cNvPr>
            <p:cNvPicPr>
              <a:picLocks noChangeAspect="1"/>
            </p:cNvPicPr>
            <p:nvPr/>
          </p:nvPicPr>
          <p:blipFill>
            <a:blip r:embed="rId12"/>
            <a:srcRect r="56891" b="41253"/>
            <a:stretch>
              <a:fillRect/>
            </a:stretch>
          </p:blipFill>
          <p:spPr>
            <a:xfrm>
              <a:off x="2409028" y="3069110"/>
              <a:ext cx="768372" cy="512933"/>
            </a:xfrm>
            <a:prstGeom prst="rect">
              <a:avLst/>
            </a:prstGeom>
          </p:spPr>
        </p:pic>
        <p:pic>
          <p:nvPicPr>
            <p:cNvPr id="14" name="Image 13">
              <a:extLst>
                <a:ext uri="{FF2B5EF4-FFF2-40B4-BE49-F238E27FC236}">
                  <a16:creationId xmlns:a16="http://schemas.microsoft.com/office/drawing/2014/main" id="{F8550EDA-3733-20DC-96E8-BCA7650AFB28}"/>
                </a:ext>
              </a:extLst>
            </p:cNvPr>
            <p:cNvPicPr>
              <a:picLocks noChangeAspect="1"/>
            </p:cNvPicPr>
            <p:nvPr/>
          </p:nvPicPr>
          <p:blipFill>
            <a:blip r:embed="rId12"/>
            <a:srcRect l="56777" t="36957" r="114" b="-3801"/>
            <a:stretch>
              <a:fillRect/>
            </a:stretch>
          </p:blipFill>
          <p:spPr>
            <a:xfrm>
              <a:off x="3423416" y="3161107"/>
              <a:ext cx="768372" cy="583631"/>
            </a:xfrm>
            <a:prstGeom prst="rect">
              <a:avLst/>
            </a:prstGeom>
          </p:spPr>
        </p:pic>
      </p:grpSp>
    </p:spTree>
    <p:extLst>
      <p:ext uri="{BB962C8B-B14F-4D97-AF65-F5344CB8AC3E}">
        <p14:creationId xmlns:p14="http://schemas.microsoft.com/office/powerpoint/2010/main" val="2914277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52" name="Google Shape;352;p16"/>
          <p:cNvSpPr txBox="1">
            <a:spLocks noGrp="1"/>
          </p:cNvSpPr>
          <p:nvPr>
            <p:ph type="title"/>
          </p:nvPr>
        </p:nvSpPr>
        <p:spPr>
          <a:xfrm>
            <a:off x="6892873" y="63761"/>
            <a:ext cx="2251128" cy="1173367"/>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dirty="0">
                <a:solidFill>
                  <a:srgbClr val="135D6D"/>
                </a:solidFill>
              </a:rPr>
              <a:t>A vous de jouer !</a:t>
            </a:r>
            <a:br>
              <a:rPr lang="fr" b="1" dirty="0">
                <a:solidFill>
                  <a:srgbClr val="135D6D"/>
                </a:solidFill>
              </a:rPr>
            </a:br>
            <a:r>
              <a:rPr lang="fr" sz="2700" dirty="0">
                <a:solidFill>
                  <a:srgbClr val="135D6D"/>
                </a:solidFill>
              </a:rPr>
              <a:t>Stocks – Eau douce</a:t>
            </a:r>
            <a:endParaRPr dirty="0">
              <a:solidFill>
                <a:srgbClr val="135D6D"/>
              </a:solidFill>
            </a:endParaRPr>
          </a:p>
        </p:txBody>
      </p:sp>
      <p:pic>
        <p:nvPicPr>
          <p:cNvPr id="353" name="Google Shape;353;p16"/>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362" name="Google Shape;362;p16"/>
          <p:cNvSpPr txBox="1"/>
          <p:nvPr/>
        </p:nvSpPr>
        <p:spPr>
          <a:xfrm>
            <a:off x="6892873" y="1990662"/>
            <a:ext cx="3015916"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2000" b="0" i="0" u="none" strike="noStrike" cap="none" dirty="0">
                <a:solidFill>
                  <a:schemeClr val="accent5"/>
                </a:solidFill>
                <a:latin typeface="Arial"/>
                <a:ea typeface="Arial"/>
                <a:cs typeface="Arial"/>
                <a:sym typeface="Arial"/>
              </a:rPr>
              <a:t>Eau salée – 97%</a:t>
            </a:r>
            <a:endParaRPr sz="1400" b="0" i="0" u="none" strike="noStrike" cap="none" dirty="0">
              <a:solidFill>
                <a:schemeClr val="accent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fr" sz="2000" b="0" i="0" u="none" strike="noStrike" cap="none" dirty="0">
                <a:solidFill>
                  <a:srgbClr val="1482AB"/>
                </a:solidFill>
                <a:latin typeface="Arial"/>
                <a:ea typeface="Arial"/>
                <a:cs typeface="Arial"/>
                <a:sym typeface="Arial"/>
              </a:rPr>
              <a:t>Eau douce – 3%</a:t>
            </a:r>
            <a:endParaRPr sz="1400" b="0" i="0" u="none" strike="noStrike" cap="none" dirty="0">
              <a:solidFill>
                <a:srgbClr val="000000"/>
              </a:solidFill>
              <a:latin typeface="Arial"/>
              <a:ea typeface="Arial"/>
              <a:cs typeface="Arial"/>
              <a:sym typeface="Arial"/>
            </a:endParaRPr>
          </a:p>
        </p:txBody>
      </p:sp>
      <p:sp>
        <p:nvSpPr>
          <p:cNvPr id="4" name="Google Shape;358;p16">
            <a:extLst>
              <a:ext uri="{FF2B5EF4-FFF2-40B4-BE49-F238E27FC236}">
                <a16:creationId xmlns:a16="http://schemas.microsoft.com/office/drawing/2014/main" id="{4534AEE6-E756-39BB-9D22-5556F23FAC91}"/>
              </a:ext>
            </a:extLst>
          </p:cNvPr>
          <p:cNvSpPr txBox="1"/>
          <p:nvPr/>
        </p:nvSpPr>
        <p:spPr>
          <a:xfrm>
            <a:off x="7681068" y="2821170"/>
            <a:ext cx="602801" cy="307736"/>
          </a:xfrm>
          <a:prstGeom prst="rect">
            <a:avLst/>
          </a:prstGeom>
          <a:noFill/>
          <a:ln>
            <a:solidFill>
              <a:schemeClr val="accent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dirty="0">
                <a:solidFill>
                  <a:srgbClr val="1C6294"/>
                </a:solidFill>
                <a:latin typeface="Arial"/>
                <a:ea typeface="Arial"/>
                <a:cs typeface="Arial"/>
                <a:sym typeface="Arial"/>
              </a:rPr>
              <a:t>35%</a:t>
            </a:r>
            <a:endParaRPr sz="1400" b="0" i="0" u="none" strike="noStrike" cap="none" dirty="0">
              <a:solidFill>
                <a:srgbClr val="1C6294"/>
              </a:solidFill>
              <a:latin typeface="Arial"/>
              <a:ea typeface="Arial"/>
              <a:cs typeface="Arial"/>
              <a:sym typeface="Arial"/>
            </a:endParaRPr>
          </a:p>
        </p:txBody>
      </p:sp>
      <p:sp>
        <p:nvSpPr>
          <p:cNvPr id="6" name="Google Shape;358;p16">
            <a:extLst>
              <a:ext uri="{FF2B5EF4-FFF2-40B4-BE49-F238E27FC236}">
                <a16:creationId xmlns:a16="http://schemas.microsoft.com/office/drawing/2014/main" id="{D84A85E2-BE74-0718-0AA4-2ED82DA5008C}"/>
              </a:ext>
            </a:extLst>
          </p:cNvPr>
          <p:cNvSpPr txBox="1"/>
          <p:nvPr/>
        </p:nvSpPr>
        <p:spPr>
          <a:xfrm>
            <a:off x="7837899" y="3251568"/>
            <a:ext cx="602801" cy="307736"/>
          </a:xfrm>
          <a:prstGeom prst="rect">
            <a:avLst/>
          </a:prstGeom>
          <a:noFill/>
          <a:ln>
            <a:solidFill>
              <a:schemeClr val="accent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dirty="0">
                <a:solidFill>
                  <a:srgbClr val="1C6294"/>
                </a:solidFill>
              </a:rPr>
              <a:t>1,5</a:t>
            </a:r>
            <a:r>
              <a:rPr lang="fr" sz="1400" b="0" i="0" u="none" strike="noStrike" cap="none" dirty="0">
                <a:solidFill>
                  <a:srgbClr val="1C6294"/>
                </a:solidFill>
                <a:latin typeface="Arial"/>
                <a:ea typeface="Arial"/>
                <a:cs typeface="Arial"/>
                <a:sym typeface="Arial"/>
              </a:rPr>
              <a:t>%</a:t>
            </a:r>
            <a:endParaRPr sz="1400" b="0" i="0" u="none" strike="noStrike" cap="none" dirty="0">
              <a:solidFill>
                <a:srgbClr val="1C6294"/>
              </a:solidFill>
              <a:latin typeface="Arial"/>
              <a:ea typeface="Arial"/>
              <a:cs typeface="Arial"/>
              <a:sym typeface="Arial"/>
            </a:endParaRPr>
          </a:p>
        </p:txBody>
      </p:sp>
      <p:sp>
        <p:nvSpPr>
          <p:cNvPr id="8" name="Google Shape;358;p16">
            <a:extLst>
              <a:ext uri="{FF2B5EF4-FFF2-40B4-BE49-F238E27FC236}">
                <a16:creationId xmlns:a16="http://schemas.microsoft.com/office/drawing/2014/main" id="{5D610E31-9006-B4B3-BE9C-4B8FC31077E7}"/>
              </a:ext>
            </a:extLst>
          </p:cNvPr>
          <p:cNvSpPr txBox="1"/>
          <p:nvPr/>
        </p:nvSpPr>
        <p:spPr>
          <a:xfrm>
            <a:off x="7837899" y="3659582"/>
            <a:ext cx="741600" cy="307736"/>
          </a:xfrm>
          <a:prstGeom prst="rect">
            <a:avLst/>
          </a:prstGeom>
          <a:noFill/>
          <a:ln>
            <a:solidFill>
              <a:schemeClr val="accent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dirty="0">
                <a:solidFill>
                  <a:srgbClr val="1C6294"/>
                </a:solidFill>
                <a:latin typeface="Arial"/>
                <a:ea typeface="Arial"/>
                <a:cs typeface="Arial"/>
                <a:sym typeface="Arial"/>
              </a:rPr>
              <a:t>0,17%</a:t>
            </a:r>
            <a:endParaRPr sz="1400" b="0" i="0" u="none" strike="noStrike" cap="none" dirty="0">
              <a:solidFill>
                <a:srgbClr val="1C6294"/>
              </a:solidFill>
              <a:latin typeface="Arial"/>
              <a:ea typeface="Arial"/>
              <a:cs typeface="Arial"/>
              <a:sym typeface="Arial"/>
            </a:endParaRPr>
          </a:p>
        </p:txBody>
      </p:sp>
      <p:grpSp>
        <p:nvGrpSpPr>
          <p:cNvPr id="17" name="Groupe 16">
            <a:extLst>
              <a:ext uri="{FF2B5EF4-FFF2-40B4-BE49-F238E27FC236}">
                <a16:creationId xmlns:a16="http://schemas.microsoft.com/office/drawing/2014/main" id="{CAEF3ADB-C960-DF2A-DECD-BD890E629CC7}"/>
              </a:ext>
            </a:extLst>
          </p:cNvPr>
          <p:cNvGrpSpPr/>
          <p:nvPr/>
        </p:nvGrpSpPr>
        <p:grpSpPr>
          <a:xfrm>
            <a:off x="147983" y="357724"/>
            <a:ext cx="6824761" cy="4483525"/>
            <a:chOff x="147983" y="357724"/>
            <a:chExt cx="6824761" cy="4483525"/>
          </a:xfrm>
        </p:grpSpPr>
        <p:pic>
          <p:nvPicPr>
            <p:cNvPr id="2" name="Image 1">
              <a:extLst>
                <a:ext uri="{FF2B5EF4-FFF2-40B4-BE49-F238E27FC236}">
                  <a16:creationId xmlns:a16="http://schemas.microsoft.com/office/drawing/2014/main" id="{6FB112CE-7B43-4C40-EC0F-8F118B303662}"/>
                </a:ext>
              </a:extLst>
            </p:cNvPr>
            <p:cNvPicPr>
              <a:picLocks noChangeAspect="1"/>
            </p:cNvPicPr>
            <p:nvPr/>
          </p:nvPicPr>
          <p:blipFill>
            <a:blip r:embed="rId4"/>
            <a:stretch>
              <a:fillRect/>
            </a:stretch>
          </p:blipFill>
          <p:spPr>
            <a:xfrm>
              <a:off x="147983" y="357724"/>
              <a:ext cx="6824761" cy="4228676"/>
            </a:xfrm>
            <a:prstGeom prst="rect">
              <a:avLst/>
            </a:prstGeom>
          </p:spPr>
        </p:pic>
        <p:pic>
          <p:nvPicPr>
            <p:cNvPr id="10" name="Image 9">
              <a:extLst>
                <a:ext uri="{FF2B5EF4-FFF2-40B4-BE49-F238E27FC236}">
                  <a16:creationId xmlns:a16="http://schemas.microsoft.com/office/drawing/2014/main" id="{5B0DC486-9A62-3675-C4E5-651563AB9B57}"/>
                </a:ext>
              </a:extLst>
            </p:cNvPr>
            <p:cNvPicPr>
              <a:picLocks noChangeAspect="1"/>
            </p:cNvPicPr>
            <p:nvPr/>
          </p:nvPicPr>
          <p:blipFill>
            <a:blip r:embed="rId5"/>
            <a:stretch>
              <a:fillRect/>
            </a:stretch>
          </p:blipFill>
          <p:spPr>
            <a:xfrm>
              <a:off x="5525863" y="2475193"/>
              <a:ext cx="915511" cy="638083"/>
            </a:xfrm>
            <a:prstGeom prst="rect">
              <a:avLst/>
            </a:prstGeom>
          </p:spPr>
        </p:pic>
        <p:pic>
          <p:nvPicPr>
            <p:cNvPr id="11" name="Image 10">
              <a:extLst>
                <a:ext uri="{FF2B5EF4-FFF2-40B4-BE49-F238E27FC236}">
                  <a16:creationId xmlns:a16="http://schemas.microsoft.com/office/drawing/2014/main" id="{A3CBCA71-48AD-4CE8-6E71-22DCAD433FB4}"/>
                </a:ext>
              </a:extLst>
            </p:cNvPr>
            <p:cNvPicPr>
              <a:picLocks noChangeAspect="1"/>
            </p:cNvPicPr>
            <p:nvPr/>
          </p:nvPicPr>
          <p:blipFill>
            <a:blip r:embed="rId6"/>
            <a:stretch>
              <a:fillRect/>
            </a:stretch>
          </p:blipFill>
          <p:spPr>
            <a:xfrm>
              <a:off x="3110400" y="2555628"/>
              <a:ext cx="846428" cy="557647"/>
            </a:xfrm>
            <a:prstGeom prst="rect">
              <a:avLst/>
            </a:prstGeom>
          </p:spPr>
        </p:pic>
        <p:pic>
          <p:nvPicPr>
            <p:cNvPr id="12" name="Image 11">
              <a:extLst>
                <a:ext uri="{FF2B5EF4-FFF2-40B4-BE49-F238E27FC236}">
                  <a16:creationId xmlns:a16="http://schemas.microsoft.com/office/drawing/2014/main" id="{2DAA809E-DDB0-1AFD-7F95-30184B974B63}"/>
                </a:ext>
              </a:extLst>
            </p:cNvPr>
            <p:cNvPicPr>
              <a:picLocks noChangeAspect="1"/>
            </p:cNvPicPr>
            <p:nvPr/>
          </p:nvPicPr>
          <p:blipFill>
            <a:blip r:embed="rId7"/>
            <a:stretch>
              <a:fillRect/>
            </a:stretch>
          </p:blipFill>
          <p:spPr>
            <a:xfrm>
              <a:off x="3320407" y="1347738"/>
              <a:ext cx="830679" cy="557647"/>
            </a:xfrm>
            <a:prstGeom prst="rect">
              <a:avLst/>
            </a:prstGeom>
          </p:spPr>
        </p:pic>
        <p:pic>
          <p:nvPicPr>
            <p:cNvPr id="13" name="Image 12">
              <a:extLst>
                <a:ext uri="{FF2B5EF4-FFF2-40B4-BE49-F238E27FC236}">
                  <a16:creationId xmlns:a16="http://schemas.microsoft.com/office/drawing/2014/main" id="{3A0C984F-44C7-BA12-026F-952B2F21BBA8}"/>
                </a:ext>
              </a:extLst>
            </p:cNvPr>
            <p:cNvPicPr>
              <a:picLocks noChangeAspect="1"/>
            </p:cNvPicPr>
            <p:nvPr/>
          </p:nvPicPr>
          <p:blipFill>
            <a:blip r:embed="rId8"/>
            <a:stretch>
              <a:fillRect/>
            </a:stretch>
          </p:blipFill>
          <p:spPr>
            <a:xfrm>
              <a:off x="2304000" y="490398"/>
              <a:ext cx="728564" cy="493404"/>
            </a:xfrm>
            <a:prstGeom prst="rect">
              <a:avLst/>
            </a:prstGeom>
          </p:spPr>
        </p:pic>
        <p:pic>
          <p:nvPicPr>
            <p:cNvPr id="14" name="Image 13">
              <a:extLst>
                <a:ext uri="{FF2B5EF4-FFF2-40B4-BE49-F238E27FC236}">
                  <a16:creationId xmlns:a16="http://schemas.microsoft.com/office/drawing/2014/main" id="{A3606DBE-ADBC-D5C1-9487-05B5B1934308}"/>
                </a:ext>
              </a:extLst>
            </p:cNvPr>
            <p:cNvPicPr>
              <a:picLocks noChangeAspect="1"/>
            </p:cNvPicPr>
            <p:nvPr/>
          </p:nvPicPr>
          <p:blipFill>
            <a:blip r:embed="rId9"/>
            <a:stretch>
              <a:fillRect/>
            </a:stretch>
          </p:blipFill>
          <p:spPr>
            <a:xfrm>
              <a:off x="384309" y="2698509"/>
              <a:ext cx="828592" cy="553060"/>
            </a:xfrm>
            <a:prstGeom prst="rect">
              <a:avLst/>
            </a:prstGeom>
          </p:spPr>
        </p:pic>
        <p:pic>
          <p:nvPicPr>
            <p:cNvPr id="15" name="Image 14">
              <a:extLst>
                <a:ext uri="{FF2B5EF4-FFF2-40B4-BE49-F238E27FC236}">
                  <a16:creationId xmlns:a16="http://schemas.microsoft.com/office/drawing/2014/main" id="{57517AF1-48C6-9E61-4248-EA84248369F6}"/>
                </a:ext>
              </a:extLst>
            </p:cNvPr>
            <p:cNvPicPr>
              <a:picLocks noChangeAspect="1"/>
            </p:cNvPicPr>
            <p:nvPr/>
          </p:nvPicPr>
          <p:blipFill>
            <a:blip r:embed="rId10"/>
            <a:srcRect r="56891" b="41253"/>
            <a:stretch>
              <a:fillRect/>
            </a:stretch>
          </p:blipFill>
          <p:spPr>
            <a:xfrm>
              <a:off x="3023228" y="3937250"/>
              <a:ext cx="972425" cy="649150"/>
            </a:xfrm>
            <a:prstGeom prst="rect">
              <a:avLst/>
            </a:prstGeom>
          </p:spPr>
        </p:pic>
        <p:pic>
          <p:nvPicPr>
            <p:cNvPr id="16" name="Image 15">
              <a:extLst>
                <a:ext uri="{FF2B5EF4-FFF2-40B4-BE49-F238E27FC236}">
                  <a16:creationId xmlns:a16="http://schemas.microsoft.com/office/drawing/2014/main" id="{2EECEFA2-C649-5AEA-CF51-0E13B7024547}"/>
                </a:ext>
              </a:extLst>
            </p:cNvPr>
            <p:cNvPicPr>
              <a:picLocks noChangeAspect="1"/>
            </p:cNvPicPr>
            <p:nvPr/>
          </p:nvPicPr>
          <p:blipFill>
            <a:blip r:embed="rId10"/>
            <a:srcRect l="56777" t="36957" r="114" b="-3801"/>
            <a:stretch>
              <a:fillRect/>
            </a:stretch>
          </p:blipFill>
          <p:spPr>
            <a:xfrm>
              <a:off x="4390238" y="4102626"/>
              <a:ext cx="972425" cy="738623"/>
            </a:xfrm>
            <a:prstGeom prst="rect">
              <a:avLst/>
            </a:prstGeom>
          </p:spPr>
        </p:pic>
      </p:grpSp>
      <p:sp>
        <p:nvSpPr>
          <p:cNvPr id="358" name="Google Shape;358;p16"/>
          <p:cNvSpPr txBox="1"/>
          <p:nvPr/>
        </p:nvSpPr>
        <p:spPr>
          <a:xfrm>
            <a:off x="6935599" y="2821170"/>
            <a:ext cx="602801" cy="307736"/>
          </a:xfrm>
          <a:prstGeom prst="rect">
            <a:avLst/>
          </a:prstGeom>
          <a:noFill/>
          <a:ln>
            <a:solidFill>
              <a:schemeClr val="accent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dirty="0">
                <a:solidFill>
                  <a:srgbClr val="1C6294"/>
                </a:solidFill>
                <a:latin typeface="Arial"/>
                <a:ea typeface="Arial"/>
                <a:cs typeface="Arial"/>
                <a:sym typeface="Arial"/>
              </a:rPr>
              <a:t>0,5%</a:t>
            </a:r>
            <a:endParaRPr sz="1400" b="0" i="0" u="none" strike="noStrike" cap="none" dirty="0">
              <a:solidFill>
                <a:srgbClr val="1C6294"/>
              </a:solidFill>
              <a:latin typeface="Arial"/>
              <a:ea typeface="Arial"/>
              <a:cs typeface="Arial"/>
              <a:sym typeface="Arial"/>
            </a:endParaRPr>
          </a:p>
        </p:txBody>
      </p:sp>
      <p:sp>
        <p:nvSpPr>
          <p:cNvPr id="5" name="Google Shape;358;p16">
            <a:extLst>
              <a:ext uri="{FF2B5EF4-FFF2-40B4-BE49-F238E27FC236}">
                <a16:creationId xmlns:a16="http://schemas.microsoft.com/office/drawing/2014/main" id="{C7CA2E9C-F627-CC7B-47E8-0F5AE7EA8149}"/>
              </a:ext>
            </a:extLst>
          </p:cNvPr>
          <p:cNvSpPr txBox="1"/>
          <p:nvPr/>
        </p:nvSpPr>
        <p:spPr>
          <a:xfrm>
            <a:off x="6939468" y="3251568"/>
            <a:ext cx="741600" cy="307736"/>
          </a:xfrm>
          <a:prstGeom prst="rect">
            <a:avLst/>
          </a:prstGeom>
          <a:noFill/>
          <a:ln>
            <a:solidFill>
              <a:schemeClr val="accent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dirty="0">
                <a:solidFill>
                  <a:srgbClr val="1C6294"/>
                </a:solidFill>
              </a:rPr>
              <a:t>62,5</a:t>
            </a:r>
            <a:r>
              <a:rPr lang="fr" sz="1400" b="0" i="0" u="none" strike="noStrike" cap="none" dirty="0">
                <a:solidFill>
                  <a:srgbClr val="1C6294"/>
                </a:solidFill>
                <a:latin typeface="Arial"/>
                <a:ea typeface="Arial"/>
                <a:cs typeface="Arial"/>
                <a:sym typeface="Arial"/>
              </a:rPr>
              <a:t>%</a:t>
            </a:r>
            <a:endParaRPr sz="1400" b="0" i="0" u="none" strike="noStrike" cap="none" dirty="0">
              <a:solidFill>
                <a:srgbClr val="1C6294"/>
              </a:solidFill>
              <a:latin typeface="Arial"/>
              <a:ea typeface="Arial"/>
              <a:cs typeface="Arial"/>
              <a:sym typeface="Arial"/>
            </a:endParaRPr>
          </a:p>
        </p:txBody>
      </p:sp>
      <p:sp>
        <p:nvSpPr>
          <p:cNvPr id="7" name="Google Shape;358;p16">
            <a:extLst>
              <a:ext uri="{FF2B5EF4-FFF2-40B4-BE49-F238E27FC236}">
                <a16:creationId xmlns:a16="http://schemas.microsoft.com/office/drawing/2014/main" id="{C6D4436D-AC3B-E55D-15E7-0FBB7ACADDA6}"/>
              </a:ext>
            </a:extLst>
          </p:cNvPr>
          <p:cNvSpPr txBox="1"/>
          <p:nvPr/>
        </p:nvSpPr>
        <p:spPr>
          <a:xfrm>
            <a:off x="6931698" y="3659582"/>
            <a:ext cx="741600" cy="307736"/>
          </a:xfrm>
          <a:prstGeom prst="rect">
            <a:avLst/>
          </a:prstGeom>
          <a:noFill/>
          <a:ln>
            <a:solidFill>
              <a:schemeClr val="accent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dirty="0">
                <a:solidFill>
                  <a:srgbClr val="1C6294"/>
                </a:solidFill>
                <a:latin typeface="Arial"/>
                <a:ea typeface="Arial"/>
                <a:cs typeface="Arial"/>
                <a:sym typeface="Arial"/>
              </a:rPr>
              <a:t>0,29%</a:t>
            </a:r>
            <a:endParaRPr sz="1400" b="0" i="0" u="none" strike="noStrike" cap="none" dirty="0">
              <a:solidFill>
                <a:srgbClr val="1C6294"/>
              </a:solidFill>
              <a:latin typeface="Arial"/>
              <a:ea typeface="Arial"/>
              <a:cs typeface="Arial"/>
              <a:sym typeface="Arial"/>
            </a:endParaRPr>
          </a:p>
        </p:txBody>
      </p:sp>
      <p:sp>
        <p:nvSpPr>
          <p:cNvPr id="9" name="Google Shape;358;p16">
            <a:extLst>
              <a:ext uri="{FF2B5EF4-FFF2-40B4-BE49-F238E27FC236}">
                <a16:creationId xmlns:a16="http://schemas.microsoft.com/office/drawing/2014/main" id="{A89E072E-5677-1820-10A0-3F6A1757D4BE}"/>
              </a:ext>
            </a:extLst>
          </p:cNvPr>
          <p:cNvSpPr txBox="1"/>
          <p:nvPr/>
        </p:nvSpPr>
        <p:spPr>
          <a:xfrm>
            <a:off x="6931698" y="4067596"/>
            <a:ext cx="741600" cy="307736"/>
          </a:xfrm>
          <a:prstGeom prst="rect">
            <a:avLst/>
          </a:prstGeom>
          <a:noFill/>
          <a:ln>
            <a:solidFill>
              <a:schemeClr val="accent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dirty="0">
                <a:solidFill>
                  <a:srgbClr val="1C6294"/>
                </a:solidFill>
                <a:latin typeface="Arial"/>
                <a:ea typeface="Arial"/>
                <a:cs typeface="Arial"/>
                <a:sym typeface="Arial"/>
              </a:rPr>
              <a:t>0,03%</a:t>
            </a:r>
            <a:endParaRPr sz="1400" b="0" i="0" u="none" strike="noStrike" cap="none" dirty="0">
              <a:solidFill>
                <a:srgbClr val="1C6294"/>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2">
          <a:extLst>
            <a:ext uri="{FF2B5EF4-FFF2-40B4-BE49-F238E27FC236}">
              <a16:creationId xmlns:a16="http://schemas.microsoft.com/office/drawing/2014/main" id="{6B573A53-5171-60B5-8360-40F4489D4D70}"/>
            </a:ext>
          </a:extLst>
        </p:cNvPr>
        <p:cNvGrpSpPr/>
        <p:nvPr/>
      </p:nvGrpSpPr>
      <p:grpSpPr>
        <a:xfrm>
          <a:off x="0" y="0"/>
          <a:ext cx="0" cy="0"/>
          <a:chOff x="0" y="0"/>
          <a:chExt cx="0" cy="0"/>
        </a:xfrm>
      </p:grpSpPr>
      <p:grpSp>
        <p:nvGrpSpPr>
          <p:cNvPr id="22" name="Groupe 21">
            <a:extLst>
              <a:ext uri="{FF2B5EF4-FFF2-40B4-BE49-F238E27FC236}">
                <a16:creationId xmlns:a16="http://schemas.microsoft.com/office/drawing/2014/main" id="{BC4C65CD-125B-0D3F-E517-24C05CE67D9D}"/>
              </a:ext>
            </a:extLst>
          </p:cNvPr>
          <p:cNvGrpSpPr/>
          <p:nvPr/>
        </p:nvGrpSpPr>
        <p:grpSpPr>
          <a:xfrm>
            <a:off x="147983" y="357724"/>
            <a:ext cx="6824761" cy="4483525"/>
            <a:chOff x="147983" y="357724"/>
            <a:chExt cx="6824761" cy="4483525"/>
          </a:xfrm>
        </p:grpSpPr>
        <p:pic>
          <p:nvPicPr>
            <p:cNvPr id="2" name="Image 1">
              <a:extLst>
                <a:ext uri="{FF2B5EF4-FFF2-40B4-BE49-F238E27FC236}">
                  <a16:creationId xmlns:a16="http://schemas.microsoft.com/office/drawing/2014/main" id="{E2ACCEBB-6F28-4A70-C62B-12E812A0CEBF}"/>
                </a:ext>
              </a:extLst>
            </p:cNvPr>
            <p:cNvPicPr>
              <a:picLocks noChangeAspect="1"/>
            </p:cNvPicPr>
            <p:nvPr/>
          </p:nvPicPr>
          <p:blipFill>
            <a:blip r:embed="rId3"/>
            <a:stretch>
              <a:fillRect/>
            </a:stretch>
          </p:blipFill>
          <p:spPr>
            <a:xfrm>
              <a:off x="147983" y="357724"/>
              <a:ext cx="6824761" cy="4228676"/>
            </a:xfrm>
            <a:prstGeom prst="rect">
              <a:avLst/>
            </a:prstGeom>
          </p:spPr>
        </p:pic>
        <p:pic>
          <p:nvPicPr>
            <p:cNvPr id="10" name="Image 9">
              <a:extLst>
                <a:ext uri="{FF2B5EF4-FFF2-40B4-BE49-F238E27FC236}">
                  <a16:creationId xmlns:a16="http://schemas.microsoft.com/office/drawing/2014/main" id="{F168FD90-A957-857F-87D0-614BF38C0B2D}"/>
                </a:ext>
              </a:extLst>
            </p:cNvPr>
            <p:cNvPicPr>
              <a:picLocks noChangeAspect="1"/>
            </p:cNvPicPr>
            <p:nvPr/>
          </p:nvPicPr>
          <p:blipFill>
            <a:blip r:embed="rId4"/>
            <a:stretch>
              <a:fillRect/>
            </a:stretch>
          </p:blipFill>
          <p:spPr>
            <a:xfrm>
              <a:off x="5525863" y="2475193"/>
              <a:ext cx="915511" cy="638083"/>
            </a:xfrm>
            <a:prstGeom prst="rect">
              <a:avLst/>
            </a:prstGeom>
          </p:spPr>
        </p:pic>
        <p:pic>
          <p:nvPicPr>
            <p:cNvPr id="12" name="Image 11">
              <a:extLst>
                <a:ext uri="{FF2B5EF4-FFF2-40B4-BE49-F238E27FC236}">
                  <a16:creationId xmlns:a16="http://schemas.microsoft.com/office/drawing/2014/main" id="{EB96E0D8-E3F2-B0D7-2977-59B2952236A8}"/>
                </a:ext>
              </a:extLst>
            </p:cNvPr>
            <p:cNvPicPr>
              <a:picLocks noChangeAspect="1"/>
            </p:cNvPicPr>
            <p:nvPr/>
          </p:nvPicPr>
          <p:blipFill>
            <a:blip r:embed="rId5"/>
            <a:stretch>
              <a:fillRect/>
            </a:stretch>
          </p:blipFill>
          <p:spPr>
            <a:xfrm>
              <a:off x="3110400" y="2555628"/>
              <a:ext cx="846428" cy="557647"/>
            </a:xfrm>
            <a:prstGeom prst="rect">
              <a:avLst/>
            </a:prstGeom>
          </p:spPr>
        </p:pic>
        <p:pic>
          <p:nvPicPr>
            <p:cNvPr id="14" name="Image 13">
              <a:extLst>
                <a:ext uri="{FF2B5EF4-FFF2-40B4-BE49-F238E27FC236}">
                  <a16:creationId xmlns:a16="http://schemas.microsoft.com/office/drawing/2014/main" id="{73E17B63-F299-0E10-4F78-27050A288F23}"/>
                </a:ext>
              </a:extLst>
            </p:cNvPr>
            <p:cNvPicPr>
              <a:picLocks noChangeAspect="1"/>
            </p:cNvPicPr>
            <p:nvPr/>
          </p:nvPicPr>
          <p:blipFill>
            <a:blip r:embed="rId6"/>
            <a:stretch>
              <a:fillRect/>
            </a:stretch>
          </p:blipFill>
          <p:spPr>
            <a:xfrm>
              <a:off x="3320407" y="1347738"/>
              <a:ext cx="830679" cy="557647"/>
            </a:xfrm>
            <a:prstGeom prst="rect">
              <a:avLst/>
            </a:prstGeom>
          </p:spPr>
        </p:pic>
        <p:pic>
          <p:nvPicPr>
            <p:cNvPr id="16" name="Image 15">
              <a:extLst>
                <a:ext uri="{FF2B5EF4-FFF2-40B4-BE49-F238E27FC236}">
                  <a16:creationId xmlns:a16="http://schemas.microsoft.com/office/drawing/2014/main" id="{7919C40A-92C4-026B-10A1-CE7E522A473D}"/>
                </a:ext>
              </a:extLst>
            </p:cNvPr>
            <p:cNvPicPr>
              <a:picLocks noChangeAspect="1"/>
            </p:cNvPicPr>
            <p:nvPr/>
          </p:nvPicPr>
          <p:blipFill>
            <a:blip r:embed="rId7"/>
            <a:stretch>
              <a:fillRect/>
            </a:stretch>
          </p:blipFill>
          <p:spPr>
            <a:xfrm>
              <a:off x="2304000" y="490398"/>
              <a:ext cx="728564" cy="493404"/>
            </a:xfrm>
            <a:prstGeom prst="rect">
              <a:avLst/>
            </a:prstGeom>
          </p:spPr>
        </p:pic>
        <p:pic>
          <p:nvPicPr>
            <p:cNvPr id="18" name="Image 17">
              <a:extLst>
                <a:ext uri="{FF2B5EF4-FFF2-40B4-BE49-F238E27FC236}">
                  <a16:creationId xmlns:a16="http://schemas.microsoft.com/office/drawing/2014/main" id="{8C7508BF-CF2A-AB03-12D6-DE958FEDD5B2}"/>
                </a:ext>
              </a:extLst>
            </p:cNvPr>
            <p:cNvPicPr>
              <a:picLocks noChangeAspect="1"/>
            </p:cNvPicPr>
            <p:nvPr/>
          </p:nvPicPr>
          <p:blipFill>
            <a:blip r:embed="rId8"/>
            <a:stretch>
              <a:fillRect/>
            </a:stretch>
          </p:blipFill>
          <p:spPr>
            <a:xfrm>
              <a:off x="384309" y="2698509"/>
              <a:ext cx="828592" cy="553060"/>
            </a:xfrm>
            <a:prstGeom prst="rect">
              <a:avLst/>
            </a:prstGeom>
          </p:spPr>
        </p:pic>
        <p:pic>
          <p:nvPicPr>
            <p:cNvPr id="20" name="Image 19">
              <a:extLst>
                <a:ext uri="{FF2B5EF4-FFF2-40B4-BE49-F238E27FC236}">
                  <a16:creationId xmlns:a16="http://schemas.microsoft.com/office/drawing/2014/main" id="{FBB24DBA-A093-8191-E5DF-DBCECDC0BED6}"/>
                </a:ext>
              </a:extLst>
            </p:cNvPr>
            <p:cNvPicPr>
              <a:picLocks noChangeAspect="1"/>
            </p:cNvPicPr>
            <p:nvPr/>
          </p:nvPicPr>
          <p:blipFill>
            <a:blip r:embed="rId9"/>
            <a:srcRect r="56891" b="41253"/>
            <a:stretch>
              <a:fillRect/>
            </a:stretch>
          </p:blipFill>
          <p:spPr>
            <a:xfrm>
              <a:off x="3023228" y="3937250"/>
              <a:ext cx="972425" cy="649150"/>
            </a:xfrm>
            <a:prstGeom prst="rect">
              <a:avLst/>
            </a:prstGeom>
          </p:spPr>
        </p:pic>
        <p:pic>
          <p:nvPicPr>
            <p:cNvPr id="21" name="Image 20">
              <a:extLst>
                <a:ext uri="{FF2B5EF4-FFF2-40B4-BE49-F238E27FC236}">
                  <a16:creationId xmlns:a16="http://schemas.microsoft.com/office/drawing/2014/main" id="{BD16E49C-0D3E-D135-4A76-D865926ECC23}"/>
                </a:ext>
              </a:extLst>
            </p:cNvPr>
            <p:cNvPicPr>
              <a:picLocks noChangeAspect="1"/>
            </p:cNvPicPr>
            <p:nvPr/>
          </p:nvPicPr>
          <p:blipFill>
            <a:blip r:embed="rId9"/>
            <a:srcRect l="56777" t="36957" r="114" b="-3801"/>
            <a:stretch>
              <a:fillRect/>
            </a:stretch>
          </p:blipFill>
          <p:spPr>
            <a:xfrm>
              <a:off x="4390238" y="4102626"/>
              <a:ext cx="972425" cy="738623"/>
            </a:xfrm>
            <a:prstGeom prst="rect">
              <a:avLst/>
            </a:prstGeom>
          </p:spPr>
        </p:pic>
      </p:grpSp>
      <p:sp>
        <p:nvSpPr>
          <p:cNvPr id="352" name="Google Shape;352;p16">
            <a:extLst>
              <a:ext uri="{FF2B5EF4-FFF2-40B4-BE49-F238E27FC236}">
                <a16:creationId xmlns:a16="http://schemas.microsoft.com/office/drawing/2014/main" id="{A160A589-4ADB-7A3C-196B-481579FCB47B}"/>
              </a:ext>
            </a:extLst>
          </p:cNvPr>
          <p:cNvSpPr txBox="1">
            <a:spLocks noGrp="1"/>
          </p:cNvSpPr>
          <p:nvPr>
            <p:ph type="title"/>
          </p:nvPr>
        </p:nvSpPr>
        <p:spPr>
          <a:xfrm>
            <a:off x="6857167" y="63761"/>
            <a:ext cx="2286834" cy="1173367"/>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dirty="0">
                <a:solidFill>
                  <a:srgbClr val="135D6D"/>
                </a:solidFill>
              </a:rPr>
              <a:t>A vous de jouer !</a:t>
            </a:r>
            <a:br>
              <a:rPr lang="fr" b="1" dirty="0">
                <a:solidFill>
                  <a:srgbClr val="135D6D"/>
                </a:solidFill>
              </a:rPr>
            </a:br>
            <a:r>
              <a:rPr lang="fr" sz="2700" dirty="0">
                <a:solidFill>
                  <a:srgbClr val="135D6D"/>
                </a:solidFill>
              </a:rPr>
              <a:t>Stocks – Eau douce</a:t>
            </a:r>
            <a:endParaRPr dirty="0">
              <a:solidFill>
                <a:srgbClr val="135D6D"/>
              </a:solidFill>
            </a:endParaRPr>
          </a:p>
        </p:txBody>
      </p:sp>
      <p:pic>
        <p:nvPicPr>
          <p:cNvPr id="353" name="Google Shape;353;p16">
            <a:extLst>
              <a:ext uri="{FF2B5EF4-FFF2-40B4-BE49-F238E27FC236}">
                <a16:creationId xmlns:a16="http://schemas.microsoft.com/office/drawing/2014/main" id="{DA5DED33-1144-20E5-D8D9-07E886FC3394}"/>
              </a:ext>
            </a:extLst>
          </p:cNvPr>
          <p:cNvPicPr preferRelativeResize="0"/>
          <p:nvPr/>
        </p:nvPicPr>
        <p:blipFill rotWithShape="1">
          <a:blip r:embed="rId10">
            <a:alphaModFix/>
          </a:blip>
          <a:srcRect/>
          <a:stretch/>
        </p:blipFill>
        <p:spPr>
          <a:xfrm>
            <a:off x="8339754" y="4471938"/>
            <a:ext cx="657491" cy="607800"/>
          </a:xfrm>
          <a:prstGeom prst="rect">
            <a:avLst/>
          </a:prstGeom>
          <a:noFill/>
          <a:ln>
            <a:noFill/>
          </a:ln>
        </p:spPr>
      </p:pic>
      <p:sp>
        <p:nvSpPr>
          <p:cNvPr id="358" name="Google Shape;358;p16">
            <a:extLst>
              <a:ext uri="{FF2B5EF4-FFF2-40B4-BE49-F238E27FC236}">
                <a16:creationId xmlns:a16="http://schemas.microsoft.com/office/drawing/2014/main" id="{F87CC982-70F8-CB85-BD8A-FC581ECB2251}"/>
              </a:ext>
            </a:extLst>
          </p:cNvPr>
          <p:cNvSpPr txBox="1"/>
          <p:nvPr/>
        </p:nvSpPr>
        <p:spPr>
          <a:xfrm>
            <a:off x="4718530" y="3114506"/>
            <a:ext cx="2138637" cy="738623"/>
          </a:xfrm>
          <a:prstGeom prst="rect">
            <a:avLst/>
          </a:prstGeom>
          <a:solidFill>
            <a:schemeClr val="bg1"/>
          </a:solidFill>
          <a:ln>
            <a:solidFill>
              <a:schemeClr val="accent1"/>
            </a:solid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400"/>
              <a:buFont typeface="Arial"/>
              <a:buNone/>
            </a:pPr>
            <a:r>
              <a:rPr lang="fr" sz="1400" b="0" i="0" u="none" strike="noStrike" cap="none" dirty="0">
                <a:solidFill>
                  <a:srgbClr val="1C6294"/>
                </a:solidFill>
                <a:latin typeface="Arial"/>
                <a:ea typeface="Arial"/>
                <a:cs typeface="Arial"/>
                <a:sym typeface="Arial"/>
              </a:rPr>
              <a:t>0,5% (pergélisol) + 0,17% (humidité du sol, zones humides…)</a:t>
            </a:r>
            <a:endParaRPr sz="1400" b="0" i="0" u="none" strike="noStrike" cap="none" dirty="0">
              <a:solidFill>
                <a:srgbClr val="1C6294"/>
              </a:solidFill>
              <a:latin typeface="Arial"/>
              <a:ea typeface="Arial"/>
              <a:cs typeface="Arial"/>
              <a:sym typeface="Arial"/>
            </a:endParaRPr>
          </a:p>
        </p:txBody>
      </p:sp>
      <p:sp>
        <p:nvSpPr>
          <p:cNvPr id="362" name="Google Shape;362;p16">
            <a:extLst>
              <a:ext uri="{FF2B5EF4-FFF2-40B4-BE49-F238E27FC236}">
                <a16:creationId xmlns:a16="http://schemas.microsoft.com/office/drawing/2014/main" id="{07088D7D-8041-63E0-9815-EB820E8F5276}"/>
              </a:ext>
            </a:extLst>
          </p:cNvPr>
          <p:cNvSpPr txBox="1"/>
          <p:nvPr/>
        </p:nvSpPr>
        <p:spPr>
          <a:xfrm>
            <a:off x="6892873" y="1990662"/>
            <a:ext cx="3015916"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2000" b="0" i="0" u="none" strike="noStrike" cap="none" dirty="0">
                <a:solidFill>
                  <a:schemeClr val="accent5"/>
                </a:solidFill>
                <a:latin typeface="Arial"/>
                <a:ea typeface="Arial"/>
                <a:cs typeface="Arial"/>
                <a:sym typeface="Arial"/>
              </a:rPr>
              <a:t>Eau salée – 97%</a:t>
            </a:r>
            <a:endParaRPr sz="1400" b="0" i="0" u="none" strike="noStrike" cap="none" dirty="0">
              <a:solidFill>
                <a:schemeClr val="accent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fr" sz="2000" b="0" i="0" u="none" strike="noStrike" cap="none" dirty="0">
                <a:solidFill>
                  <a:srgbClr val="1482AB"/>
                </a:solidFill>
                <a:latin typeface="Arial"/>
                <a:ea typeface="Arial"/>
                <a:cs typeface="Arial"/>
                <a:sym typeface="Arial"/>
              </a:rPr>
              <a:t>Eau douce – 3%</a:t>
            </a:r>
            <a:endParaRPr sz="1400" b="0" i="0" u="none" strike="noStrike" cap="none" dirty="0">
              <a:solidFill>
                <a:srgbClr val="000000"/>
              </a:solidFill>
              <a:latin typeface="Arial"/>
              <a:ea typeface="Arial"/>
              <a:cs typeface="Arial"/>
              <a:sym typeface="Arial"/>
            </a:endParaRPr>
          </a:p>
        </p:txBody>
      </p:sp>
      <p:sp>
        <p:nvSpPr>
          <p:cNvPr id="4" name="Google Shape;358;p16">
            <a:extLst>
              <a:ext uri="{FF2B5EF4-FFF2-40B4-BE49-F238E27FC236}">
                <a16:creationId xmlns:a16="http://schemas.microsoft.com/office/drawing/2014/main" id="{B4E66040-9542-0FA4-A682-68595ACE8366}"/>
              </a:ext>
            </a:extLst>
          </p:cNvPr>
          <p:cNvSpPr txBox="1"/>
          <p:nvPr/>
        </p:nvSpPr>
        <p:spPr>
          <a:xfrm>
            <a:off x="4469868" y="4785776"/>
            <a:ext cx="602801" cy="307736"/>
          </a:xfrm>
          <a:prstGeom prst="rect">
            <a:avLst/>
          </a:prstGeom>
          <a:noFill/>
          <a:ln>
            <a:solidFill>
              <a:schemeClr val="accent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dirty="0">
                <a:solidFill>
                  <a:srgbClr val="1C6294"/>
                </a:solidFill>
                <a:latin typeface="Arial"/>
                <a:ea typeface="Arial"/>
                <a:cs typeface="Arial"/>
                <a:sym typeface="Arial"/>
              </a:rPr>
              <a:t>35%</a:t>
            </a:r>
            <a:endParaRPr sz="1400" b="0" i="0" u="none" strike="noStrike" cap="none" dirty="0">
              <a:solidFill>
                <a:srgbClr val="1C6294"/>
              </a:solidFill>
              <a:latin typeface="Arial"/>
              <a:ea typeface="Arial"/>
              <a:cs typeface="Arial"/>
              <a:sym typeface="Arial"/>
            </a:endParaRPr>
          </a:p>
        </p:txBody>
      </p:sp>
      <p:sp>
        <p:nvSpPr>
          <p:cNvPr id="5" name="Google Shape;358;p16">
            <a:extLst>
              <a:ext uri="{FF2B5EF4-FFF2-40B4-BE49-F238E27FC236}">
                <a16:creationId xmlns:a16="http://schemas.microsoft.com/office/drawing/2014/main" id="{EFD0447B-F2EB-8BE1-19FD-BC3A91CDDEE1}"/>
              </a:ext>
            </a:extLst>
          </p:cNvPr>
          <p:cNvSpPr txBox="1"/>
          <p:nvPr/>
        </p:nvSpPr>
        <p:spPr>
          <a:xfrm>
            <a:off x="3320407" y="1922770"/>
            <a:ext cx="741600" cy="307736"/>
          </a:xfrm>
          <a:prstGeom prst="rect">
            <a:avLst/>
          </a:prstGeom>
          <a:solidFill>
            <a:schemeClr val="bg1"/>
          </a:solidFill>
          <a:ln>
            <a:solidFill>
              <a:schemeClr val="accent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dirty="0">
                <a:solidFill>
                  <a:srgbClr val="1C6294"/>
                </a:solidFill>
              </a:rPr>
              <a:t>62,5</a:t>
            </a:r>
            <a:r>
              <a:rPr lang="fr" sz="1400" b="0" i="0" u="none" strike="noStrike" cap="none" dirty="0">
                <a:solidFill>
                  <a:srgbClr val="1C6294"/>
                </a:solidFill>
                <a:latin typeface="Arial"/>
                <a:ea typeface="Arial"/>
                <a:cs typeface="Arial"/>
                <a:sym typeface="Arial"/>
              </a:rPr>
              <a:t>%</a:t>
            </a:r>
            <a:endParaRPr sz="1400" b="0" i="0" u="none" strike="noStrike" cap="none" dirty="0">
              <a:solidFill>
                <a:srgbClr val="1C6294"/>
              </a:solidFill>
              <a:latin typeface="Arial"/>
              <a:ea typeface="Arial"/>
              <a:cs typeface="Arial"/>
              <a:sym typeface="Arial"/>
            </a:endParaRPr>
          </a:p>
        </p:txBody>
      </p:sp>
      <p:sp>
        <p:nvSpPr>
          <p:cNvPr id="6" name="Google Shape;358;p16">
            <a:extLst>
              <a:ext uri="{FF2B5EF4-FFF2-40B4-BE49-F238E27FC236}">
                <a16:creationId xmlns:a16="http://schemas.microsoft.com/office/drawing/2014/main" id="{B1BA1F74-38D1-4AE0-7193-0C640D79032C}"/>
              </a:ext>
            </a:extLst>
          </p:cNvPr>
          <p:cNvSpPr txBox="1"/>
          <p:nvPr/>
        </p:nvSpPr>
        <p:spPr>
          <a:xfrm>
            <a:off x="3032564" y="4586400"/>
            <a:ext cx="602801" cy="307736"/>
          </a:xfrm>
          <a:prstGeom prst="rect">
            <a:avLst/>
          </a:prstGeom>
          <a:solidFill>
            <a:schemeClr val="bg1"/>
          </a:solidFill>
          <a:ln>
            <a:solidFill>
              <a:schemeClr val="accent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dirty="0">
                <a:solidFill>
                  <a:srgbClr val="1C6294"/>
                </a:solidFill>
              </a:rPr>
              <a:t>1,5</a:t>
            </a:r>
            <a:r>
              <a:rPr lang="fr" sz="1400" b="0" i="0" u="none" strike="noStrike" cap="none" dirty="0">
                <a:solidFill>
                  <a:srgbClr val="1C6294"/>
                </a:solidFill>
                <a:latin typeface="Arial"/>
                <a:ea typeface="Arial"/>
                <a:cs typeface="Arial"/>
                <a:sym typeface="Arial"/>
              </a:rPr>
              <a:t>%</a:t>
            </a:r>
            <a:endParaRPr sz="1400" b="0" i="0" u="none" strike="noStrike" cap="none" dirty="0">
              <a:solidFill>
                <a:srgbClr val="1C6294"/>
              </a:solidFill>
              <a:latin typeface="Arial"/>
              <a:ea typeface="Arial"/>
              <a:cs typeface="Arial"/>
              <a:sym typeface="Arial"/>
            </a:endParaRPr>
          </a:p>
        </p:txBody>
      </p:sp>
      <p:sp>
        <p:nvSpPr>
          <p:cNvPr id="7" name="Google Shape;358;p16">
            <a:extLst>
              <a:ext uri="{FF2B5EF4-FFF2-40B4-BE49-F238E27FC236}">
                <a16:creationId xmlns:a16="http://schemas.microsoft.com/office/drawing/2014/main" id="{18A2CFD0-C1C3-FE7E-9CAD-02070C111FBB}"/>
              </a:ext>
            </a:extLst>
          </p:cNvPr>
          <p:cNvSpPr txBox="1"/>
          <p:nvPr/>
        </p:nvSpPr>
        <p:spPr>
          <a:xfrm>
            <a:off x="2304000" y="3106334"/>
            <a:ext cx="1930235" cy="523180"/>
          </a:xfrm>
          <a:prstGeom prst="rect">
            <a:avLst/>
          </a:prstGeom>
          <a:solidFill>
            <a:schemeClr val="bg1"/>
          </a:solidFill>
          <a:ln>
            <a:solidFill>
              <a:schemeClr val="accent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dirty="0">
                <a:solidFill>
                  <a:srgbClr val="1C6294"/>
                </a:solidFill>
                <a:latin typeface="Arial"/>
                <a:ea typeface="Arial"/>
                <a:cs typeface="Arial"/>
                <a:sym typeface="Arial"/>
              </a:rPr>
              <a:t>0,29% (lacs) + 0,005% (cours d’eau)</a:t>
            </a:r>
            <a:endParaRPr sz="1400" b="0" i="0" u="none" strike="noStrike" cap="none" dirty="0">
              <a:solidFill>
                <a:srgbClr val="1C6294"/>
              </a:solidFill>
              <a:latin typeface="Arial"/>
              <a:ea typeface="Arial"/>
              <a:cs typeface="Arial"/>
              <a:sym typeface="Arial"/>
            </a:endParaRPr>
          </a:p>
        </p:txBody>
      </p:sp>
      <p:sp>
        <p:nvSpPr>
          <p:cNvPr id="9" name="Google Shape;358;p16">
            <a:extLst>
              <a:ext uri="{FF2B5EF4-FFF2-40B4-BE49-F238E27FC236}">
                <a16:creationId xmlns:a16="http://schemas.microsoft.com/office/drawing/2014/main" id="{6FAED2DB-4DE9-261C-BEC5-7988E45A4F7F}"/>
              </a:ext>
            </a:extLst>
          </p:cNvPr>
          <p:cNvSpPr txBox="1"/>
          <p:nvPr/>
        </p:nvSpPr>
        <p:spPr>
          <a:xfrm>
            <a:off x="2304000" y="982428"/>
            <a:ext cx="741600" cy="307736"/>
          </a:xfrm>
          <a:prstGeom prst="rect">
            <a:avLst/>
          </a:prstGeom>
          <a:solidFill>
            <a:schemeClr val="bg1"/>
          </a:solidFill>
          <a:ln>
            <a:solidFill>
              <a:schemeClr val="accent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dirty="0">
                <a:solidFill>
                  <a:srgbClr val="1C6294"/>
                </a:solidFill>
                <a:latin typeface="Arial"/>
                <a:ea typeface="Arial"/>
                <a:cs typeface="Arial"/>
                <a:sym typeface="Arial"/>
              </a:rPr>
              <a:t>0,03%</a:t>
            </a:r>
            <a:endParaRPr sz="1400" b="0" i="0" u="none" strike="noStrike" cap="none" dirty="0">
              <a:solidFill>
                <a:srgbClr val="1C6294"/>
              </a:solidFill>
              <a:latin typeface="Arial"/>
              <a:ea typeface="Arial"/>
              <a:cs typeface="Arial"/>
              <a:sym typeface="Arial"/>
            </a:endParaRPr>
          </a:p>
        </p:txBody>
      </p:sp>
      <p:sp>
        <p:nvSpPr>
          <p:cNvPr id="23" name="Google Shape;358;p16">
            <a:extLst>
              <a:ext uri="{FF2B5EF4-FFF2-40B4-BE49-F238E27FC236}">
                <a16:creationId xmlns:a16="http://schemas.microsoft.com/office/drawing/2014/main" id="{EF55F269-C903-F333-8AB0-A7409E613741}"/>
              </a:ext>
            </a:extLst>
          </p:cNvPr>
          <p:cNvSpPr txBox="1"/>
          <p:nvPr/>
        </p:nvSpPr>
        <p:spPr>
          <a:xfrm>
            <a:off x="87183" y="3260202"/>
            <a:ext cx="2084073" cy="738623"/>
          </a:xfrm>
          <a:prstGeom prst="rect">
            <a:avLst/>
          </a:prstGeom>
          <a:solidFill>
            <a:schemeClr val="bg1"/>
          </a:solidFill>
          <a:ln>
            <a:solidFill>
              <a:srgbClr val="00B050"/>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dirty="0">
                <a:solidFill>
                  <a:schemeClr val="accent5"/>
                </a:solidFill>
                <a:latin typeface="Arial"/>
                <a:ea typeface="Arial"/>
                <a:cs typeface="Arial"/>
                <a:sym typeface="Arial"/>
              </a:rPr>
              <a:t>96,5% (océans et mers) + 0,5% (nappes et lacs salés)</a:t>
            </a:r>
            <a:endParaRPr sz="1400" b="0" i="0" u="none" strike="noStrike" cap="none" dirty="0">
              <a:solidFill>
                <a:schemeClr val="accent5"/>
              </a:solidFill>
              <a:latin typeface="Arial"/>
              <a:ea typeface="Arial"/>
              <a:cs typeface="Arial"/>
              <a:sym typeface="Arial"/>
            </a:endParaRPr>
          </a:p>
        </p:txBody>
      </p:sp>
    </p:spTree>
    <p:extLst>
      <p:ext uri="{BB962C8B-B14F-4D97-AF65-F5344CB8AC3E}">
        <p14:creationId xmlns:p14="http://schemas.microsoft.com/office/powerpoint/2010/main" val="1983919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9" name="Google Shape;369;p12"/>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3" name="Image 2">
            <a:extLst>
              <a:ext uri="{FF2B5EF4-FFF2-40B4-BE49-F238E27FC236}">
                <a16:creationId xmlns:a16="http://schemas.microsoft.com/office/drawing/2014/main" id="{AB13134B-997C-132B-7906-FB787F3BBA67}"/>
              </a:ext>
            </a:extLst>
          </p:cNvPr>
          <p:cNvPicPr>
            <a:picLocks noChangeAspect="1"/>
          </p:cNvPicPr>
          <p:nvPr/>
        </p:nvPicPr>
        <p:blipFill>
          <a:blip r:embed="rId4"/>
          <a:stretch>
            <a:fillRect/>
          </a:stretch>
        </p:blipFill>
        <p:spPr>
          <a:xfrm>
            <a:off x="28800" y="233145"/>
            <a:ext cx="6711887" cy="4580240"/>
          </a:xfrm>
          <a:prstGeom prst="rect">
            <a:avLst/>
          </a:prstGeom>
        </p:spPr>
      </p:pic>
      <p:sp>
        <p:nvSpPr>
          <p:cNvPr id="7" name="Google Shape;336;p13">
            <a:extLst>
              <a:ext uri="{FF2B5EF4-FFF2-40B4-BE49-F238E27FC236}">
                <a16:creationId xmlns:a16="http://schemas.microsoft.com/office/drawing/2014/main" id="{21D402D0-2D12-5163-0100-6D1F5FB9A924}"/>
              </a:ext>
            </a:extLst>
          </p:cNvPr>
          <p:cNvSpPr txBox="1">
            <a:spLocks noGrp="1"/>
          </p:cNvSpPr>
          <p:nvPr>
            <p:ph type="title"/>
          </p:nvPr>
        </p:nvSpPr>
        <p:spPr>
          <a:xfrm>
            <a:off x="6400799" y="63761"/>
            <a:ext cx="2616817" cy="1173367"/>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dirty="0">
                <a:solidFill>
                  <a:srgbClr val="135D6D"/>
                </a:solidFill>
              </a:rPr>
              <a:t>2) Flux </a:t>
            </a:r>
            <a:br>
              <a:rPr lang="fr" b="1" dirty="0">
                <a:solidFill>
                  <a:srgbClr val="135D6D"/>
                </a:solidFill>
              </a:rPr>
            </a:br>
            <a:r>
              <a:rPr lang="fr" sz="2200" dirty="0">
                <a:solidFill>
                  <a:srgbClr val="135D6D"/>
                </a:solidFill>
              </a:rPr>
              <a:t>a) Distribuer 7 cartes flux et les faire placer et relier</a:t>
            </a:r>
            <a:endParaRPr dirty="0">
              <a:solidFill>
                <a:srgbClr val="135D6D"/>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65438D48-BE54-5671-876E-A6EAF2A3418A}"/>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A7F8F19E-6DF6-7AC7-E497-BBC9B477273C}"/>
              </a:ext>
            </a:extLst>
          </p:cNvPr>
          <p:cNvPicPr>
            <a:picLocks noChangeAspect="1"/>
          </p:cNvPicPr>
          <p:nvPr/>
        </p:nvPicPr>
        <p:blipFill>
          <a:blip r:embed="rId3"/>
          <a:stretch>
            <a:fillRect/>
          </a:stretch>
        </p:blipFill>
        <p:spPr>
          <a:xfrm>
            <a:off x="42423" y="195599"/>
            <a:ext cx="6358376" cy="4580239"/>
          </a:xfrm>
          <a:prstGeom prst="rect">
            <a:avLst/>
          </a:prstGeom>
        </p:spPr>
      </p:pic>
      <p:pic>
        <p:nvPicPr>
          <p:cNvPr id="369" name="Google Shape;369;p12">
            <a:extLst>
              <a:ext uri="{FF2B5EF4-FFF2-40B4-BE49-F238E27FC236}">
                <a16:creationId xmlns:a16="http://schemas.microsoft.com/office/drawing/2014/main" id="{90666300-4499-6A49-35E5-B01C4335A40D}"/>
              </a:ext>
            </a:extLst>
          </p:cNvPr>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7" name="Google Shape;336;p13">
            <a:extLst>
              <a:ext uri="{FF2B5EF4-FFF2-40B4-BE49-F238E27FC236}">
                <a16:creationId xmlns:a16="http://schemas.microsoft.com/office/drawing/2014/main" id="{1C56669F-56EF-C340-E3D9-39FE072B7A9A}"/>
              </a:ext>
            </a:extLst>
          </p:cNvPr>
          <p:cNvSpPr txBox="1">
            <a:spLocks noGrp="1"/>
          </p:cNvSpPr>
          <p:nvPr>
            <p:ph type="title"/>
          </p:nvPr>
        </p:nvSpPr>
        <p:spPr>
          <a:xfrm>
            <a:off x="6400799" y="63761"/>
            <a:ext cx="2616817" cy="1173367"/>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dirty="0">
                <a:solidFill>
                  <a:srgbClr val="135D6D"/>
                </a:solidFill>
              </a:rPr>
              <a:t>2) Flux</a:t>
            </a:r>
            <a:br>
              <a:rPr lang="fr" b="1" dirty="0">
                <a:solidFill>
                  <a:srgbClr val="135D6D"/>
                </a:solidFill>
              </a:rPr>
            </a:br>
            <a:r>
              <a:rPr lang="fr" sz="2200" dirty="0">
                <a:solidFill>
                  <a:srgbClr val="135D6D"/>
                </a:solidFill>
              </a:rPr>
              <a:t>a) Distribuer 7 cartes flux et les faire placer et relier</a:t>
            </a:r>
            <a:br>
              <a:rPr lang="fr" sz="2200" dirty="0">
                <a:solidFill>
                  <a:srgbClr val="135D6D"/>
                </a:solidFill>
              </a:rPr>
            </a:br>
            <a:br>
              <a:rPr lang="fr" sz="2200" dirty="0">
                <a:solidFill>
                  <a:srgbClr val="135D6D"/>
                </a:solidFill>
              </a:rPr>
            </a:br>
            <a:r>
              <a:rPr lang="fr" sz="2200" dirty="0">
                <a:solidFill>
                  <a:srgbClr val="135D6D"/>
                </a:solidFill>
              </a:rPr>
              <a:t>b) Distribuer les 4 flux relatifs aux sols</a:t>
            </a:r>
            <a:endParaRPr dirty="0">
              <a:solidFill>
                <a:srgbClr val="135D6D"/>
              </a:solidFill>
            </a:endParaRPr>
          </a:p>
        </p:txBody>
      </p:sp>
      <p:sp>
        <p:nvSpPr>
          <p:cNvPr id="5" name="Google Shape;374;p12">
            <a:extLst>
              <a:ext uri="{FF2B5EF4-FFF2-40B4-BE49-F238E27FC236}">
                <a16:creationId xmlns:a16="http://schemas.microsoft.com/office/drawing/2014/main" id="{8DCFA420-EAA0-7B42-BACE-613384143FCD}"/>
              </a:ext>
            </a:extLst>
          </p:cNvPr>
          <p:cNvSpPr/>
          <p:nvPr/>
        </p:nvSpPr>
        <p:spPr>
          <a:xfrm>
            <a:off x="4572000" y="4296801"/>
            <a:ext cx="770400" cy="479037"/>
          </a:xfrm>
          <a:prstGeom prst="roundRect">
            <a:avLst>
              <a:gd name="adj" fmla="val 16667"/>
            </a:avLst>
          </a:prstGeom>
          <a:no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wentieth Century"/>
              <a:ea typeface="Twentieth Century"/>
              <a:cs typeface="Twentieth Century"/>
              <a:sym typeface="Twentieth Century"/>
            </a:endParaRPr>
          </a:p>
        </p:txBody>
      </p:sp>
      <p:sp>
        <p:nvSpPr>
          <p:cNvPr id="6" name="Google Shape;375;p12">
            <a:extLst>
              <a:ext uri="{FF2B5EF4-FFF2-40B4-BE49-F238E27FC236}">
                <a16:creationId xmlns:a16="http://schemas.microsoft.com/office/drawing/2014/main" id="{A452B625-3867-C273-38EE-CBD0353654BA}"/>
              </a:ext>
            </a:extLst>
          </p:cNvPr>
          <p:cNvSpPr/>
          <p:nvPr/>
        </p:nvSpPr>
        <p:spPr>
          <a:xfrm>
            <a:off x="4204800" y="2722350"/>
            <a:ext cx="604800" cy="607800"/>
          </a:xfrm>
          <a:prstGeom prst="roundRect">
            <a:avLst>
              <a:gd name="adj" fmla="val 16667"/>
            </a:avLst>
          </a:prstGeom>
          <a:no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25029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7"/>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4667"/>
              <a:buFont typeface="Twentieth Century"/>
              <a:buNone/>
            </a:pPr>
            <a:r>
              <a:rPr lang="fr">
                <a:solidFill>
                  <a:schemeClr val="lt1"/>
                </a:solidFill>
              </a:rPr>
              <a:t>TOUR DE TABLE</a:t>
            </a:r>
            <a:endParaRPr>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F9A6A6B2-5244-1F57-5970-CE81A9E8F504}"/>
            </a:ext>
          </a:extLst>
        </p:cNvPr>
        <p:cNvGrpSpPr/>
        <p:nvPr/>
      </p:nvGrpSpPr>
      <p:grpSpPr>
        <a:xfrm>
          <a:off x="0" y="0"/>
          <a:ext cx="0" cy="0"/>
          <a:chOff x="0" y="0"/>
          <a:chExt cx="0" cy="0"/>
        </a:xfrm>
      </p:grpSpPr>
      <p:pic>
        <p:nvPicPr>
          <p:cNvPr id="369" name="Google Shape;369;p12">
            <a:extLst>
              <a:ext uri="{FF2B5EF4-FFF2-40B4-BE49-F238E27FC236}">
                <a16:creationId xmlns:a16="http://schemas.microsoft.com/office/drawing/2014/main" id="{A1F6CF66-2F22-A9E2-3E28-DD34D84B7706}"/>
              </a:ext>
            </a:extLst>
          </p:cNvPr>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 name="Google Shape;336;p13">
            <a:extLst>
              <a:ext uri="{FF2B5EF4-FFF2-40B4-BE49-F238E27FC236}">
                <a16:creationId xmlns:a16="http://schemas.microsoft.com/office/drawing/2014/main" id="{575191E5-0732-506D-15AB-65D06BB4D511}"/>
              </a:ext>
            </a:extLst>
          </p:cNvPr>
          <p:cNvSpPr txBox="1">
            <a:spLocks noGrp="1"/>
          </p:cNvSpPr>
          <p:nvPr>
            <p:ph type="title"/>
          </p:nvPr>
        </p:nvSpPr>
        <p:spPr>
          <a:xfrm>
            <a:off x="4672801" y="150161"/>
            <a:ext cx="4258416" cy="1173367"/>
          </a:xfrm>
          <a:prstGeom prst="rect">
            <a:avLst/>
          </a:prstGeom>
          <a:noFill/>
          <a:ln>
            <a:noFill/>
          </a:ln>
        </p:spPr>
        <p:txBody>
          <a:bodyPr spcFirstLastPara="1" wrap="square" lIns="91425" tIns="91425" rIns="91425" bIns="91425" anchor="t" anchorCtr="0">
            <a:normAutofit fontScale="90000"/>
          </a:bodyPr>
          <a:lstStyle/>
          <a:p>
            <a:pPr marL="0" lvl="0" indent="0" rtl="0">
              <a:lnSpc>
                <a:spcPct val="100000"/>
              </a:lnSpc>
              <a:spcBef>
                <a:spcPts val="0"/>
              </a:spcBef>
              <a:spcAft>
                <a:spcPts val="0"/>
              </a:spcAft>
              <a:buClr>
                <a:srgbClr val="0C0C0C"/>
              </a:buClr>
              <a:buSzPct val="105301"/>
              <a:buFont typeface="Twentieth Century"/>
              <a:buNone/>
            </a:pPr>
            <a:r>
              <a:rPr lang="fr" b="1" dirty="0">
                <a:solidFill>
                  <a:srgbClr val="135D6D"/>
                </a:solidFill>
              </a:rPr>
              <a:t>3) </a:t>
            </a:r>
            <a:r>
              <a:rPr lang="fr" b="1" dirty="0">
                <a:solidFill>
                  <a:srgbClr val="135D6D"/>
                </a:solidFill>
                <a:latin typeface="Arial" panose="020B0604020202020204" pitchFamily="34" charset="0"/>
                <a:cs typeface="Arial" panose="020B0604020202020204" pitchFamily="34" charset="0"/>
              </a:rPr>
              <a:t>Ê</a:t>
            </a:r>
            <a:r>
              <a:rPr lang="fr" b="1" dirty="0">
                <a:solidFill>
                  <a:srgbClr val="135D6D"/>
                </a:solidFill>
              </a:rPr>
              <a:t>tres humains</a:t>
            </a:r>
            <a:br>
              <a:rPr lang="fr" b="1" dirty="0">
                <a:solidFill>
                  <a:srgbClr val="135D6D"/>
                </a:solidFill>
              </a:rPr>
            </a:br>
            <a:r>
              <a:rPr lang="fr" sz="2200" dirty="0">
                <a:solidFill>
                  <a:srgbClr val="135D6D"/>
                </a:solidFill>
              </a:rPr>
              <a:t>a) « </a:t>
            </a:r>
            <a:r>
              <a:rPr lang="fr-FR" sz="2200" dirty="0">
                <a:solidFill>
                  <a:srgbClr val="135D6D"/>
                </a:solidFill>
              </a:rPr>
              <a:t>Ce grand cycle est le cycle naturel de l’eau qui fonctionne ainsi depuis des milliers d’années. Or, aujourd’hui, ce cycle naturel est perturbé. Selon vous, qu'est-ce qui le perturbe ? »</a:t>
            </a:r>
            <a:br>
              <a:rPr lang="fr-FR" sz="2200" dirty="0">
                <a:solidFill>
                  <a:srgbClr val="135D6D"/>
                </a:solidFill>
              </a:rPr>
            </a:br>
            <a:br>
              <a:rPr lang="fr" sz="2200" dirty="0">
                <a:solidFill>
                  <a:srgbClr val="135D6D"/>
                </a:solidFill>
              </a:rPr>
            </a:br>
            <a:r>
              <a:rPr lang="fr" sz="2200" dirty="0">
                <a:solidFill>
                  <a:srgbClr val="135D6D"/>
                </a:solidFill>
              </a:rPr>
              <a:t>b) Placer la carte et la faire relier (pour l’instant uniquement aux sols)</a:t>
            </a:r>
            <a:endParaRPr dirty="0">
              <a:solidFill>
                <a:srgbClr val="135D6D"/>
              </a:solidFill>
            </a:endParaRPr>
          </a:p>
        </p:txBody>
      </p:sp>
      <p:pic>
        <p:nvPicPr>
          <p:cNvPr id="3" name="Image 2">
            <a:extLst>
              <a:ext uri="{FF2B5EF4-FFF2-40B4-BE49-F238E27FC236}">
                <a16:creationId xmlns:a16="http://schemas.microsoft.com/office/drawing/2014/main" id="{7382E8C3-A3B1-E497-56D2-92E4086674FC}"/>
              </a:ext>
            </a:extLst>
          </p:cNvPr>
          <p:cNvPicPr>
            <a:picLocks noChangeAspect="1"/>
          </p:cNvPicPr>
          <p:nvPr/>
        </p:nvPicPr>
        <p:blipFill>
          <a:blip r:embed="rId4"/>
          <a:stretch>
            <a:fillRect/>
          </a:stretch>
        </p:blipFill>
        <p:spPr>
          <a:xfrm>
            <a:off x="978391" y="914400"/>
            <a:ext cx="2912188" cy="3199500"/>
          </a:xfrm>
          <a:prstGeom prst="rect">
            <a:avLst/>
          </a:prstGeom>
        </p:spPr>
      </p:pic>
    </p:spTree>
    <p:extLst>
      <p:ext uri="{BB962C8B-B14F-4D97-AF65-F5344CB8AC3E}">
        <p14:creationId xmlns:p14="http://schemas.microsoft.com/office/powerpoint/2010/main" val="343462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27"/>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dirty="0">
                <a:solidFill>
                  <a:srgbClr val="135D6D"/>
                </a:solidFill>
              </a:rPr>
              <a:t>Jeu 1 (20 min) : debrief</a:t>
            </a:r>
            <a:endParaRPr sz="3700" b="1" dirty="0">
              <a:solidFill>
                <a:srgbClr val="135D6D"/>
              </a:solidFill>
            </a:endParaRPr>
          </a:p>
        </p:txBody>
      </p:sp>
      <p:sp>
        <p:nvSpPr>
          <p:cNvPr id="382" name="Google Shape;382;p27"/>
          <p:cNvSpPr/>
          <p:nvPr/>
        </p:nvSpPr>
        <p:spPr>
          <a:xfrm>
            <a:off x="327199" y="1436449"/>
            <a:ext cx="5241082" cy="818073"/>
          </a:xfrm>
          <a:prstGeom prst="roundRect">
            <a:avLst>
              <a:gd name="adj" fmla="val 32509"/>
            </a:avLst>
          </a:prstGeom>
          <a:solidFill>
            <a:srgbClr val="135D6D"/>
          </a:solidFill>
          <a:ln>
            <a:noFill/>
          </a:ln>
        </p:spPr>
        <p:txBody>
          <a:bodyPr spcFirstLastPara="1" wrap="square" lIns="91425" tIns="45700" rIns="91425" bIns="45700" anchor="ctr" anchorCtr="0">
            <a:noAutofit/>
          </a:bodyPr>
          <a:lstStyle/>
          <a:p>
            <a:pPr marL="285750" marR="0" lvl="0" indent="-285750" algn="l" rtl="0">
              <a:lnSpc>
                <a:spcPct val="115000"/>
              </a:lnSpc>
              <a:spcBef>
                <a:spcPts val="0"/>
              </a:spcBef>
              <a:spcAft>
                <a:spcPts val="0"/>
              </a:spcAft>
              <a:buClr>
                <a:srgbClr val="000000"/>
              </a:buClr>
              <a:buSzPts val="1800"/>
              <a:buFont typeface="Arial" panose="020B0604020202020204" pitchFamily="34" charset="0"/>
              <a:buChar char="•"/>
            </a:pPr>
            <a:r>
              <a:rPr lang="fr" sz="1600" b="0" i="0" u="none" strike="noStrike" cap="none" dirty="0">
                <a:solidFill>
                  <a:schemeClr val="lt1"/>
                </a:solidFill>
                <a:latin typeface="Arial"/>
                <a:ea typeface="Arial"/>
                <a:cs typeface="Arial"/>
                <a:sym typeface="Arial"/>
              </a:rPr>
              <a:t>Ruissellement / Nappes non renouvelables</a:t>
            </a:r>
            <a:endParaRPr sz="1600" dirty="0"/>
          </a:p>
          <a:p>
            <a:pPr marL="285750" marR="0" lvl="0" indent="-285750" algn="l" rtl="0">
              <a:lnSpc>
                <a:spcPct val="115000"/>
              </a:lnSpc>
              <a:spcBef>
                <a:spcPts val="0"/>
              </a:spcBef>
              <a:spcAft>
                <a:spcPts val="0"/>
              </a:spcAft>
              <a:buClr>
                <a:srgbClr val="000000"/>
              </a:buClr>
              <a:buSzPts val="1800"/>
              <a:buFont typeface="Arial" panose="020B0604020202020204" pitchFamily="34" charset="0"/>
              <a:buChar char="•"/>
            </a:pPr>
            <a:r>
              <a:rPr lang="fr" sz="1600" b="0" i="0" u="none" strike="noStrike" cap="none" dirty="0">
                <a:solidFill>
                  <a:schemeClr val="lt1"/>
                </a:solidFill>
                <a:latin typeface="Arial"/>
                <a:ea typeface="Arial"/>
                <a:cs typeface="Arial"/>
                <a:sym typeface="Arial"/>
              </a:rPr>
              <a:t>Oubli de la flèche Précip → glaciers/neige</a:t>
            </a:r>
            <a:endParaRPr sz="1600" dirty="0"/>
          </a:p>
        </p:txBody>
      </p:sp>
      <p:pic>
        <p:nvPicPr>
          <p:cNvPr id="383" name="Google Shape;383;p27"/>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384" name="Google Shape;384;p27"/>
          <p:cNvSpPr/>
          <p:nvPr/>
        </p:nvSpPr>
        <p:spPr>
          <a:xfrm>
            <a:off x="-1321647" y="873162"/>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385" name="Google Shape;385;p27"/>
          <p:cNvSpPr/>
          <p:nvPr/>
        </p:nvSpPr>
        <p:spPr>
          <a:xfrm>
            <a:off x="327198" y="2700000"/>
            <a:ext cx="5274402" cy="22896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rtl="0">
              <a:lnSpc>
                <a:spcPct val="115000"/>
              </a:lnSpc>
              <a:spcBef>
                <a:spcPts val="0"/>
              </a:spcBef>
              <a:spcAft>
                <a:spcPts val="0"/>
              </a:spcAft>
              <a:buClr>
                <a:srgbClr val="135D6D"/>
              </a:buClr>
              <a:buSzPts val="1800"/>
              <a:buFont typeface="Arial"/>
              <a:buNone/>
            </a:pPr>
            <a:endParaRPr sz="1800" b="0" i="0" u="none" strike="noStrike" cap="none" dirty="0">
              <a:solidFill>
                <a:schemeClr val="lt1"/>
              </a:solidFill>
              <a:latin typeface="Arial"/>
              <a:ea typeface="Arial"/>
              <a:cs typeface="Arial"/>
              <a:sym typeface="Arial"/>
            </a:endParaRPr>
          </a:p>
          <a:p>
            <a:pPr marL="285750" marR="0" lvl="0" indent="-285750" rtl="0">
              <a:lnSpc>
                <a:spcPct val="115000"/>
              </a:lnSpc>
              <a:spcBef>
                <a:spcPts val="0"/>
              </a:spcBef>
              <a:spcAft>
                <a:spcPts val="0"/>
              </a:spcAft>
              <a:buClr>
                <a:srgbClr val="000000"/>
              </a:buClr>
              <a:buSzPts val="1800"/>
              <a:buFont typeface="Arial"/>
              <a:buChar char="•"/>
            </a:pPr>
            <a:r>
              <a:rPr lang="fr" sz="1600" b="0" i="0" u="none" strike="noStrike" cap="none" dirty="0">
                <a:solidFill>
                  <a:schemeClr val="lt1"/>
                </a:solidFill>
                <a:latin typeface="Arial"/>
                <a:ea typeface="Arial"/>
                <a:cs typeface="Arial"/>
                <a:sym typeface="Arial"/>
              </a:rPr>
              <a:t>Quantité d’eau sur Terre constante</a:t>
            </a:r>
            <a:endParaRPr sz="1600" b="0" i="0" u="none" strike="noStrike" cap="none" dirty="0">
              <a:solidFill>
                <a:srgbClr val="000000"/>
              </a:solidFill>
              <a:latin typeface="Arial"/>
              <a:ea typeface="Arial"/>
              <a:cs typeface="Arial"/>
              <a:sym typeface="Arial"/>
            </a:endParaRPr>
          </a:p>
          <a:p>
            <a:pPr marL="285750" marR="0" lvl="0" indent="-285750" rtl="0">
              <a:lnSpc>
                <a:spcPct val="115000"/>
              </a:lnSpc>
              <a:spcBef>
                <a:spcPts val="0"/>
              </a:spcBef>
              <a:spcAft>
                <a:spcPts val="0"/>
              </a:spcAft>
              <a:buClr>
                <a:srgbClr val="000000"/>
              </a:buClr>
              <a:buSzPts val="1800"/>
              <a:buFont typeface="Arial"/>
              <a:buChar char="•"/>
            </a:pPr>
            <a:r>
              <a:rPr lang="fr" sz="1600" dirty="0">
                <a:solidFill>
                  <a:schemeClr val="lt1"/>
                </a:solidFill>
              </a:rPr>
              <a:t>&lt;</a:t>
            </a:r>
            <a:r>
              <a:rPr lang="fr" sz="1600" b="0" i="0" u="none" strike="noStrike" cap="none" dirty="0">
                <a:solidFill>
                  <a:schemeClr val="lt1"/>
                </a:solidFill>
                <a:latin typeface="Arial"/>
                <a:ea typeface="Arial"/>
                <a:cs typeface="Arial"/>
                <a:sym typeface="Arial"/>
              </a:rPr>
              <a:t>1% d’eau douce disponible nous est accessible</a:t>
            </a:r>
            <a:endParaRPr sz="1600" dirty="0"/>
          </a:p>
          <a:p>
            <a:pPr marL="285750" marR="0" lvl="0" indent="-285750" rtl="0">
              <a:lnSpc>
                <a:spcPct val="115000"/>
              </a:lnSpc>
              <a:spcBef>
                <a:spcPts val="0"/>
              </a:spcBef>
              <a:spcAft>
                <a:spcPts val="0"/>
              </a:spcAft>
              <a:buClr>
                <a:srgbClr val="000000"/>
              </a:buClr>
              <a:buSzPts val="1800"/>
              <a:buFont typeface="Arial"/>
              <a:buChar char="•"/>
            </a:pPr>
            <a:r>
              <a:rPr lang="fr" sz="1600" b="0" i="0" u="none" strike="noStrike" cap="none" dirty="0">
                <a:solidFill>
                  <a:schemeClr val="lt1"/>
                </a:solidFill>
                <a:latin typeface="Arial"/>
                <a:ea typeface="Arial"/>
                <a:cs typeface="Arial"/>
                <a:sym typeface="Arial"/>
              </a:rPr>
              <a:t>Les nappes ne sont pas des lacs, il s’agit d’eau contenue dans des interstices </a:t>
            </a:r>
          </a:p>
          <a:p>
            <a:pPr marL="285750" marR="0" lvl="0" indent="-285750" rtl="0">
              <a:lnSpc>
                <a:spcPct val="115000"/>
              </a:lnSpc>
              <a:spcBef>
                <a:spcPts val="0"/>
              </a:spcBef>
              <a:spcAft>
                <a:spcPts val="0"/>
              </a:spcAft>
              <a:buClr>
                <a:srgbClr val="000000"/>
              </a:buClr>
              <a:buSzPts val="1800"/>
              <a:buFont typeface="Arial"/>
              <a:buChar char="•"/>
            </a:pPr>
            <a:r>
              <a:rPr lang="fr" sz="1600" dirty="0">
                <a:solidFill>
                  <a:schemeClr val="lt1"/>
                </a:solidFill>
              </a:rPr>
              <a:t>Rôle clé du sol (60% des précip sur les terres proviennent de l’évaporation et évapotranspiration terrestre)</a:t>
            </a:r>
            <a:endParaRPr sz="1600" b="0" i="0" u="none" strike="noStrike" cap="none" dirty="0">
              <a:solidFill>
                <a:srgbClr val="000000"/>
              </a:solidFill>
              <a:latin typeface="Arial"/>
              <a:ea typeface="Arial"/>
              <a:cs typeface="Arial"/>
              <a:sym typeface="Arial"/>
            </a:endParaRPr>
          </a:p>
          <a:p>
            <a:pPr marL="0" marR="0" lvl="0" indent="0" rtl="0">
              <a:lnSpc>
                <a:spcPct val="115000"/>
              </a:lnSpc>
              <a:spcBef>
                <a:spcPts val="1200"/>
              </a:spcBef>
              <a:spcAft>
                <a:spcPts val="0"/>
              </a:spcAft>
              <a:buClr>
                <a:srgbClr val="000000"/>
              </a:buClr>
              <a:buSzPts val="1800"/>
              <a:buFont typeface="Arial"/>
              <a:buNone/>
            </a:pPr>
            <a:endParaRPr sz="1600" b="0" i="0" u="none" strike="noStrike" cap="none" dirty="0">
              <a:solidFill>
                <a:schemeClr val="lt1"/>
              </a:solidFill>
              <a:latin typeface="Twentieth Century"/>
              <a:ea typeface="Twentieth Century"/>
              <a:cs typeface="Twentieth Century"/>
              <a:sym typeface="Twentieth Century"/>
            </a:endParaRPr>
          </a:p>
        </p:txBody>
      </p:sp>
      <p:sp>
        <p:nvSpPr>
          <p:cNvPr id="386" name="Google Shape;386;p27"/>
          <p:cNvSpPr/>
          <p:nvPr/>
        </p:nvSpPr>
        <p:spPr>
          <a:xfrm>
            <a:off x="-1122728" y="2210009"/>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dirty="0">
                <a:solidFill>
                  <a:srgbClr val="135D6D"/>
                </a:solidFill>
                <a:latin typeface="Twentieth Century"/>
                <a:ea typeface="Twentieth Century"/>
                <a:cs typeface="Twentieth Century"/>
                <a:sym typeface="Twentieth Century"/>
              </a:rPr>
              <a:t>Messages clés</a:t>
            </a:r>
            <a:endParaRPr sz="1400" b="0" i="0" u="none" strike="noStrike" cap="none" dirty="0">
              <a:solidFill>
                <a:srgbClr val="000000"/>
              </a:solidFill>
              <a:latin typeface="Arial"/>
              <a:ea typeface="Arial"/>
              <a:cs typeface="Arial"/>
              <a:sym typeface="Arial"/>
            </a:endParaRPr>
          </a:p>
        </p:txBody>
      </p:sp>
      <p:pic>
        <p:nvPicPr>
          <p:cNvPr id="387" name="Google Shape;387;p27"/>
          <p:cNvPicPr preferRelativeResize="0"/>
          <p:nvPr/>
        </p:nvPicPr>
        <p:blipFill rotWithShape="1">
          <a:blip r:embed="rId4">
            <a:alphaModFix/>
          </a:blip>
          <a:srcRect/>
          <a:stretch/>
        </p:blipFill>
        <p:spPr>
          <a:xfrm>
            <a:off x="5767200" y="1480962"/>
            <a:ext cx="3308546" cy="2781438"/>
          </a:xfrm>
          <a:prstGeom prst="roundRect">
            <a:avLst>
              <a:gd name="adj" fmla="val 16667"/>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8"/>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393" name="Google Shape;393;p28"/>
          <p:cNvSpPr txBox="1"/>
          <p:nvPr/>
        </p:nvSpPr>
        <p:spPr>
          <a:xfrm>
            <a:off x="912303" y="2263973"/>
            <a:ext cx="6435554"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2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LE CYCLE ANTHROPIQUE DE L’EAU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9"/>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2 : le cycle anthropique de l’eau </a:t>
            </a:r>
            <a:endParaRPr sz="3700" b="1">
              <a:solidFill>
                <a:srgbClr val="135D6D"/>
              </a:solidFill>
            </a:endParaRPr>
          </a:p>
        </p:txBody>
      </p:sp>
      <p:pic>
        <p:nvPicPr>
          <p:cNvPr id="399" name="Google Shape;399;p29" descr="Chronomètre"/>
          <p:cNvPicPr preferRelativeResize="0"/>
          <p:nvPr/>
        </p:nvPicPr>
        <p:blipFill rotWithShape="1">
          <a:blip r:embed="rId3">
            <a:alphaModFix/>
          </a:blip>
          <a:srcRect/>
          <a:stretch/>
        </p:blipFill>
        <p:spPr>
          <a:xfrm>
            <a:off x="1134975" y="1826874"/>
            <a:ext cx="811177" cy="811177"/>
          </a:xfrm>
          <a:prstGeom prst="rect">
            <a:avLst/>
          </a:prstGeom>
          <a:noFill/>
          <a:ln>
            <a:noFill/>
          </a:ln>
        </p:spPr>
      </p:pic>
      <p:pic>
        <p:nvPicPr>
          <p:cNvPr id="400" name="Google Shape;400;p29"/>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401" name="Google Shape;401;p29"/>
          <p:cNvSpPr txBox="1"/>
          <p:nvPr/>
        </p:nvSpPr>
        <p:spPr>
          <a:xfrm>
            <a:off x="565326" y="2950887"/>
            <a:ext cx="2197214" cy="536445"/>
          </a:xfrm>
          <a:prstGeom prst="rect">
            <a:avLst/>
          </a:prstGeom>
          <a:noFill/>
          <a:ln>
            <a:noFill/>
          </a:ln>
        </p:spPr>
        <p:txBody>
          <a:bodyPr spcFirstLastPara="1" wrap="square" lIns="91425" tIns="91425" rIns="91425" bIns="91425" anchor="t" anchorCtr="0">
            <a:norm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dirty="0">
                <a:solidFill>
                  <a:srgbClr val="135D6D"/>
                </a:solidFill>
                <a:latin typeface="Twentieth Century"/>
                <a:ea typeface="Twentieth Century"/>
                <a:cs typeface="Twentieth Century"/>
                <a:sym typeface="Twentieth Century"/>
              </a:rPr>
              <a:t>Durée : </a:t>
            </a:r>
            <a:r>
              <a:rPr lang="fr" sz="2000" b="1" dirty="0">
                <a:solidFill>
                  <a:srgbClr val="135D6D"/>
                </a:solidFill>
                <a:latin typeface="Twentieth Century"/>
                <a:ea typeface="Twentieth Century"/>
                <a:cs typeface="Twentieth Century"/>
                <a:sym typeface="Twentieth Century"/>
              </a:rPr>
              <a:t>20</a:t>
            </a:r>
            <a:r>
              <a:rPr lang="fr" sz="2000" b="1" i="0" u="none" strike="noStrike" cap="none" dirty="0">
                <a:solidFill>
                  <a:srgbClr val="135D6D"/>
                </a:solidFill>
                <a:latin typeface="Twentieth Century"/>
                <a:ea typeface="Twentieth Century"/>
                <a:cs typeface="Twentieth Century"/>
                <a:sym typeface="Twentieth Century"/>
              </a:rPr>
              <a:t> min</a:t>
            </a:r>
            <a:endParaRPr sz="1400" b="0" i="0" u="none" strike="noStrike" cap="none" dirty="0">
              <a:solidFill>
                <a:srgbClr val="000000"/>
              </a:solidFill>
              <a:latin typeface="Arial"/>
              <a:ea typeface="Arial"/>
              <a:cs typeface="Arial"/>
              <a:sym typeface="Arial"/>
            </a:endParaRPr>
          </a:p>
        </p:txBody>
      </p:sp>
      <p:sp>
        <p:nvSpPr>
          <p:cNvPr id="402" name="Google Shape;402;p29"/>
          <p:cNvSpPr/>
          <p:nvPr/>
        </p:nvSpPr>
        <p:spPr>
          <a:xfrm>
            <a:off x="3511611" y="1157603"/>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 (communes en ligne et présentiel)</a:t>
            </a:r>
            <a:endParaRPr sz="1400" b="0" i="0" u="none" strike="noStrike" cap="none">
              <a:solidFill>
                <a:srgbClr val="000000"/>
              </a:solidFill>
              <a:latin typeface="Arial"/>
              <a:ea typeface="Arial"/>
              <a:cs typeface="Arial"/>
              <a:sym typeface="Arial"/>
            </a:endParaRPr>
          </a:p>
        </p:txBody>
      </p:sp>
      <p:sp>
        <p:nvSpPr>
          <p:cNvPr id="403" name="Google Shape;403;p29"/>
          <p:cNvSpPr/>
          <p:nvPr/>
        </p:nvSpPr>
        <p:spPr>
          <a:xfrm>
            <a:off x="3511611" y="2482337"/>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Lecture à tour de rôle</a:t>
            </a:r>
            <a:endParaRPr sz="1400" b="0" i="0" u="none" strike="noStrike" cap="none">
              <a:solidFill>
                <a:srgbClr val="000000"/>
              </a:solidFill>
              <a:latin typeface="Arial"/>
              <a:ea typeface="Arial"/>
              <a:cs typeface="Arial"/>
              <a:sym typeface="Arial"/>
            </a:endParaRPr>
          </a:p>
        </p:txBody>
      </p:sp>
      <p:sp>
        <p:nvSpPr>
          <p:cNvPr id="404" name="Google Shape;404;p29"/>
          <p:cNvSpPr/>
          <p:nvPr/>
        </p:nvSpPr>
        <p:spPr>
          <a:xfrm>
            <a:off x="6057676" y="2482337"/>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Placement collectif après lecture</a:t>
            </a:r>
            <a:endParaRPr sz="1400" b="0" i="0" u="none" strike="noStrike" cap="none">
              <a:solidFill>
                <a:srgbClr val="000000"/>
              </a:solidFill>
              <a:latin typeface="Arial"/>
              <a:ea typeface="Arial"/>
              <a:cs typeface="Arial"/>
              <a:sym typeface="Arial"/>
            </a:endParaRPr>
          </a:p>
        </p:txBody>
      </p:sp>
      <p:pic>
        <p:nvPicPr>
          <p:cNvPr id="405" name="Google Shape;405;p29" descr="Écran"/>
          <p:cNvPicPr preferRelativeResize="0"/>
          <p:nvPr/>
        </p:nvPicPr>
        <p:blipFill rotWithShape="1">
          <a:blip r:embed="rId5">
            <a:alphaModFix/>
          </a:blip>
          <a:srcRect/>
          <a:stretch/>
        </p:blipFill>
        <p:spPr>
          <a:xfrm>
            <a:off x="4255168" y="1857366"/>
            <a:ext cx="633663" cy="633663"/>
          </a:xfrm>
          <a:prstGeom prst="rect">
            <a:avLst/>
          </a:prstGeom>
          <a:noFill/>
          <a:ln>
            <a:noFill/>
          </a:ln>
        </p:spPr>
      </p:pic>
      <p:pic>
        <p:nvPicPr>
          <p:cNvPr id="406" name="Google Shape;406;p29" descr="Brainstorming de groupe"/>
          <p:cNvPicPr preferRelativeResize="0"/>
          <p:nvPr/>
        </p:nvPicPr>
        <p:blipFill rotWithShape="1">
          <a:blip r:embed="rId6">
            <a:alphaModFix/>
          </a:blip>
          <a:srcRect/>
          <a:stretch/>
        </p:blipFill>
        <p:spPr>
          <a:xfrm>
            <a:off x="6787658" y="1829787"/>
            <a:ext cx="688821" cy="68882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0"/>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dirty="0">
                <a:solidFill>
                  <a:srgbClr val="135D6D"/>
                </a:solidFill>
              </a:rPr>
              <a:t>Jeu 2 : le cycle anthropique de l’eau</a:t>
            </a:r>
            <a:endParaRPr sz="3700" b="1" dirty="0">
              <a:solidFill>
                <a:srgbClr val="135D6D"/>
              </a:solidFill>
            </a:endParaRPr>
          </a:p>
        </p:txBody>
      </p:sp>
      <p:pic>
        <p:nvPicPr>
          <p:cNvPr id="413" name="Google Shape;413;p30"/>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416" name="Google Shape;416;p30"/>
          <p:cNvSpPr txBox="1"/>
          <p:nvPr/>
        </p:nvSpPr>
        <p:spPr>
          <a:xfrm>
            <a:off x="611934" y="941289"/>
            <a:ext cx="3681013" cy="1010039"/>
          </a:xfrm>
          <a:prstGeom prst="rect">
            <a:avLst/>
          </a:prstGeom>
          <a:noFill/>
          <a:ln>
            <a:noFill/>
          </a:ln>
        </p:spPr>
        <p:txBody>
          <a:bodyPr spcFirstLastPara="1" wrap="square" lIns="91425" tIns="91425" rIns="91425" bIns="91425" anchor="t" anchorCtr="0">
            <a:normAutofit fontScale="70000" lnSpcReduction="20000"/>
          </a:bodyPr>
          <a:lstStyle/>
          <a:p>
            <a:pPr marL="0" marR="0" lvl="0" indent="0" algn="ctr" rtl="0">
              <a:lnSpc>
                <a:spcPct val="115000"/>
              </a:lnSpc>
              <a:spcBef>
                <a:spcPts val="1200"/>
              </a:spcBef>
              <a:spcAft>
                <a:spcPts val="0"/>
              </a:spcAft>
              <a:buClr>
                <a:schemeClr val="accent1"/>
              </a:buClr>
              <a:buSzPct val="138988"/>
              <a:buFont typeface="Twentieth Century"/>
              <a:buNone/>
            </a:pPr>
            <a:r>
              <a:rPr lang="fr" sz="2400" b="0" i="0" u="none" strike="noStrike" cap="none" dirty="0">
                <a:solidFill>
                  <a:schemeClr val="dk1"/>
                </a:solidFill>
                <a:latin typeface="Twentieth Century"/>
                <a:ea typeface="Twentieth Century"/>
                <a:cs typeface="Twentieth Century"/>
                <a:sym typeface="Twentieth Century"/>
              </a:rPr>
              <a:t>D’où vient </a:t>
            </a:r>
            <a:r>
              <a:rPr lang="fr" sz="2400" b="0" i="0" u="none" strike="noStrike" cap="none" dirty="0">
                <a:solidFill>
                  <a:srgbClr val="135D6D"/>
                </a:solidFill>
                <a:latin typeface="Twentieth Century"/>
                <a:ea typeface="Twentieth Century"/>
                <a:cs typeface="Twentieth Century"/>
                <a:sym typeface="Twentieth Century"/>
              </a:rPr>
              <a:t>l’eau du robinet ?</a:t>
            </a:r>
            <a:br>
              <a:rPr lang="fr" sz="2400" b="0" i="0" u="none" strike="noStrike" cap="none" dirty="0">
                <a:solidFill>
                  <a:srgbClr val="135D6D"/>
                </a:solidFill>
                <a:latin typeface="Twentieth Century"/>
                <a:ea typeface="Twentieth Century"/>
                <a:cs typeface="Twentieth Century"/>
                <a:sym typeface="Twentieth Century"/>
              </a:rPr>
            </a:br>
            <a:r>
              <a:rPr lang="fr" sz="2300" b="0" i="0" u="none" strike="noStrike" cap="none" dirty="0">
                <a:solidFill>
                  <a:srgbClr val="135D6D"/>
                </a:solidFill>
                <a:latin typeface="Twentieth Century"/>
                <a:ea typeface="Twentieth Century"/>
                <a:cs typeface="Twentieth Century"/>
                <a:sym typeface="Twentieth Century"/>
              </a:rPr>
              <a:t>(se renseigner sur le lieu où on anime)</a:t>
            </a:r>
            <a:endParaRPr sz="1400" b="0" i="0" u="none" strike="noStrike" cap="none" dirty="0">
              <a:solidFill>
                <a:srgbClr val="000000"/>
              </a:solidFill>
              <a:latin typeface="Arial"/>
              <a:ea typeface="Arial"/>
              <a:cs typeface="Arial"/>
              <a:sym typeface="Arial"/>
            </a:endParaRPr>
          </a:p>
        </p:txBody>
      </p:sp>
      <p:pic>
        <p:nvPicPr>
          <p:cNvPr id="3" name="Image 2">
            <a:extLst>
              <a:ext uri="{FF2B5EF4-FFF2-40B4-BE49-F238E27FC236}">
                <a16:creationId xmlns:a16="http://schemas.microsoft.com/office/drawing/2014/main" id="{D94887B4-4A0A-558E-88AD-D0E990B47AE1}"/>
              </a:ext>
            </a:extLst>
          </p:cNvPr>
          <p:cNvPicPr>
            <a:picLocks noChangeAspect="1"/>
          </p:cNvPicPr>
          <p:nvPr/>
        </p:nvPicPr>
        <p:blipFill>
          <a:blip r:embed="rId4"/>
          <a:stretch>
            <a:fillRect/>
          </a:stretch>
        </p:blipFill>
        <p:spPr>
          <a:xfrm>
            <a:off x="841034" y="1951327"/>
            <a:ext cx="3454668" cy="2294949"/>
          </a:xfrm>
          <a:prstGeom prst="rect">
            <a:avLst/>
          </a:prstGeom>
        </p:spPr>
      </p:pic>
      <p:pic>
        <p:nvPicPr>
          <p:cNvPr id="7" name="Image 6">
            <a:extLst>
              <a:ext uri="{FF2B5EF4-FFF2-40B4-BE49-F238E27FC236}">
                <a16:creationId xmlns:a16="http://schemas.microsoft.com/office/drawing/2014/main" id="{4D260CE5-CFEE-9FD6-7ECC-153699FD5D8C}"/>
              </a:ext>
            </a:extLst>
          </p:cNvPr>
          <p:cNvPicPr>
            <a:picLocks noChangeAspect="1"/>
          </p:cNvPicPr>
          <p:nvPr/>
        </p:nvPicPr>
        <p:blipFill>
          <a:blip r:embed="rId5"/>
          <a:stretch>
            <a:fillRect/>
          </a:stretch>
        </p:blipFill>
        <p:spPr>
          <a:xfrm>
            <a:off x="4638287" y="1951327"/>
            <a:ext cx="3473436" cy="2294949"/>
          </a:xfrm>
          <a:prstGeom prst="rect">
            <a:avLst/>
          </a:prstGeom>
        </p:spPr>
      </p:pic>
      <p:sp>
        <p:nvSpPr>
          <p:cNvPr id="8" name="Google Shape;416;p30">
            <a:extLst>
              <a:ext uri="{FF2B5EF4-FFF2-40B4-BE49-F238E27FC236}">
                <a16:creationId xmlns:a16="http://schemas.microsoft.com/office/drawing/2014/main" id="{D979D3F8-7AFC-363B-6615-948398ED8400}"/>
              </a:ext>
            </a:extLst>
          </p:cNvPr>
          <p:cNvSpPr txBox="1"/>
          <p:nvPr/>
        </p:nvSpPr>
        <p:spPr>
          <a:xfrm>
            <a:off x="4534498" y="941288"/>
            <a:ext cx="3681013" cy="1010039"/>
          </a:xfrm>
          <a:prstGeom prst="rect">
            <a:avLst/>
          </a:prstGeom>
          <a:noFill/>
          <a:ln>
            <a:noFill/>
          </a:ln>
        </p:spPr>
        <p:txBody>
          <a:bodyPr spcFirstLastPara="1" wrap="square" lIns="91425" tIns="91425" rIns="91425" bIns="91425" anchor="t" anchorCtr="0">
            <a:normAutofit fontScale="92500" lnSpcReduction="20000"/>
          </a:bodyPr>
          <a:lstStyle/>
          <a:p>
            <a:pPr marL="0" marR="0" lvl="0" indent="0" algn="ctr" rtl="0">
              <a:lnSpc>
                <a:spcPct val="115000"/>
              </a:lnSpc>
              <a:spcBef>
                <a:spcPts val="1200"/>
              </a:spcBef>
              <a:spcAft>
                <a:spcPts val="0"/>
              </a:spcAft>
              <a:buClr>
                <a:schemeClr val="accent1"/>
              </a:buClr>
              <a:buSzPct val="138988"/>
              <a:buFont typeface="Twentieth Century"/>
              <a:buNone/>
            </a:pPr>
            <a:r>
              <a:rPr lang="fr" sz="2400" b="0" i="0" u="none" strike="noStrike" cap="none" dirty="0">
                <a:solidFill>
                  <a:schemeClr val="dk1"/>
                </a:solidFill>
                <a:latin typeface="Twentieth Century"/>
                <a:ea typeface="Twentieth Century"/>
                <a:cs typeface="Twentieth Century"/>
                <a:sym typeface="Twentieth Century"/>
              </a:rPr>
              <a:t>A distribuer en dernier et expliquer</a:t>
            </a:r>
            <a:endParaRPr sz="1400" b="0" i="0" u="none" strike="noStrike" cap="none" dirty="0">
              <a:solidFill>
                <a:srgbClr val="000000"/>
              </a:solidFill>
              <a:latin typeface="Arial"/>
              <a:ea typeface="Arial"/>
              <a:cs typeface="Arial"/>
              <a:sym typeface="Arial"/>
            </a:endParaRPr>
          </a:p>
        </p:txBody>
      </p:sp>
      <p:sp>
        <p:nvSpPr>
          <p:cNvPr id="9" name="Google Shape;416;p30">
            <a:extLst>
              <a:ext uri="{FF2B5EF4-FFF2-40B4-BE49-F238E27FC236}">
                <a16:creationId xmlns:a16="http://schemas.microsoft.com/office/drawing/2014/main" id="{D226B1CD-406A-23CF-1E44-45D9366BC0C4}"/>
              </a:ext>
            </a:extLst>
          </p:cNvPr>
          <p:cNvSpPr txBox="1"/>
          <p:nvPr/>
        </p:nvSpPr>
        <p:spPr>
          <a:xfrm>
            <a:off x="431698" y="4159011"/>
            <a:ext cx="7164302" cy="1010039"/>
          </a:xfrm>
          <a:prstGeom prst="rect">
            <a:avLst/>
          </a:prstGeom>
          <a:noFill/>
          <a:ln>
            <a:noFill/>
          </a:ln>
        </p:spPr>
        <p:txBody>
          <a:bodyPr spcFirstLastPara="1" wrap="square" lIns="91425" tIns="91425" rIns="91425" bIns="91425" anchor="t" anchorCtr="0">
            <a:normAutofit fontScale="92500"/>
          </a:bodyPr>
          <a:lstStyle/>
          <a:p>
            <a:pPr marL="0" marR="0" lvl="0" indent="0" algn="ctr" rtl="0">
              <a:lnSpc>
                <a:spcPct val="115000"/>
              </a:lnSpc>
              <a:spcBef>
                <a:spcPts val="1200"/>
              </a:spcBef>
              <a:spcAft>
                <a:spcPts val="0"/>
              </a:spcAft>
              <a:buClr>
                <a:schemeClr val="accent1"/>
              </a:buClr>
              <a:buSzPct val="138988"/>
              <a:buFont typeface="Twentieth Century"/>
              <a:buNone/>
            </a:pPr>
            <a:r>
              <a:rPr lang="fr" sz="2400" b="0" i="1" u="none" strike="noStrike" cap="none" dirty="0">
                <a:solidFill>
                  <a:schemeClr val="dk1"/>
                </a:solidFill>
                <a:latin typeface="Twentieth Century"/>
                <a:ea typeface="Twentieth Century"/>
                <a:cs typeface="Twentieth Century"/>
                <a:sym typeface="Twentieth Century"/>
              </a:rPr>
              <a:t>Garder la carte « Stocks naturels captés » pour la fin du jeu 2</a:t>
            </a:r>
            <a:endParaRPr sz="1400" b="0" i="1" u="none" strike="noStrike" cap="none" dirty="0">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 name="Image 3">
            <a:extLst>
              <a:ext uri="{FF2B5EF4-FFF2-40B4-BE49-F238E27FC236}">
                <a16:creationId xmlns:a16="http://schemas.microsoft.com/office/drawing/2014/main" id="{BC9153FA-38F4-BC93-4A66-B241930E03A2}"/>
              </a:ext>
            </a:extLst>
          </p:cNvPr>
          <p:cNvPicPr>
            <a:picLocks noChangeAspect="1"/>
          </p:cNvPicPr>
          <p:nvPr/>
        </p:nvPicPr>
        <p:blipFill>
          <a:blip r:embed="rId3"/>
          <a:stretch>
            <a:fillRect/>
          </a:stretch>
        </p:blipFill>
        <p:spPr>
          <a:xfrm>
            <a:off x="0" y="1230063"/>
            <a:ext cx="9144000" cy="3420836"/>
          </a:xfrm>
          <a:prstGeom prst="rect">
            <a:avLst/>
          </a:prstGeom>
        </p:spPr>
      </p:pic>
      <p:sp>
        <p:nvSpPr>
          <p:cNvPr id="433" name="Google Shape;433;p23"/>
          <p:cNvSpPr txBox="1">
            <a:spLocks noGrp="1"/>
          </p:cNvSpPr>
          <p:nvPr>
            <p:ph type="title"/>
          </p:nvPr>
        </p:nvSpPr>
        <p:spPr>
          <a:xfrm>
            <a:off x="311700" y="2181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Correction Lot 2</a:t>
            </a:r>
            <a:endParaRPr b="1">
              <a:solidFill>
                <a:srgbClr val="135D6D"/>
              </a:solidFill>
            </a:endParaRPr>
          </a:p>
        </p:txBody>
      </p:sp>
      <p:pic>
        <p:nvPicPr>
          <p:cNvPr id="434" name="Google Shape;434;p23"/>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2" name="Rectangle : coins arrondis 1">
            <a:extLst>
              <a:ext uri="{FF2B5EF4-FFF2-40B4-BE49-F238E27FC236}">
                <a16:creationId xmlns:a16="http://schemas.microsoft.com/office/drawing/2014/main" id="{6C261FC5-CA74-D6AA-D7DF-DCFEBC157DBD}"/>
              </a:ext>
            </a:extLst>
          </p:cNvPr>
          <p:cNvSpPr/>
          <p:nvPr/>
        </p:nvSpPr>
        <p:spPr>
          <a:xfrm>
            <a:off x="7692180" y="2642400"/>
            <a:ext cx="1305065" cy="93569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19"/>
          <p:cNvSpPr txBox="1">
            <a:spLocks noGrp="1"/>
          </p:cNvSpPr>
          <p:nvPr>
            <p:ph type="title"/>
          </p:nvPr>
        </p:nvSpPr>
        <p:spPr>
          <a:xfrm>
            <a:off x="311700" y="2181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203127"/>
              <a:buFont typeface="Twentieth Century"/>
              <a:buNone/>
            </a:pPr>
            <a:r>
              <a:rPr lang="fr" b="1" dirty="0">
                <a:solidFill>
                  <a:srgbClr val="135D6D"/>
                </a:solidFill>
              </a:rPr>
              <a:t>A vous de jouer !</a:t>
            </a:r>
            <a:br>
              <a:rPr lang="fr" b="1" dirty="0">
                <a:solidFill>
                  <a:srgbClr val="135D6D"/>
                </a:solidFill>
              </a:rPr>
            </a:br>
            <a:r>
              <a:rPr lang="fr" sz="2700" b="1" dirty="0">
                <a:solidFill>
                  <a:srgbClr val="135D6D"/>
                </a:solidFill>
              </a:rPr>
              <a:t>Stocks naturels </a:t>
            </a:r>
            <a:br>
              <a:rPr lang="fr" sz="2700" b="1" dirty="0">
                <a:solidFill>
                  <a:srgbClr val="135D6D"/>
                </a:solidFill>
              </a:rPr>
            </a:br>
            <a:r>
              <a:rPr lang="fr" sz="2700" b="1" dirty="0">
                <a:solidFill>
                  <a:srgbClr val="135D6D"/>
                </a:solidFill>
              </a:rPr>
              <a:t>captés </a:t>
            </a:r>
            <a:br>
              <a:rPr lang="fr" sz="2700" b="1" dirty="0">
                <a:solidFill>
                  <a:srgbClr val="135D6D"/>
                </a:solidFill>
              </a:rPr>
            </a:br>
            <a:endParaRPr sz="2700" b="1" dirty="0">
              <a:solidFill>
                <a:srgbClr val="135D6D"/>
              </a:solidFill>
            </a:endParaRPr>
          </a:p>
        </p:txBody>
      </p:sp>
      <p:pic>
        <p:nvPicPr>
          <p:cNvPr id="422" name="Google Shape;422;p1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3" name="Image 2">
            <a:extLst>
              <a:ext uri="{FF2B5EF4-FFF2-40B4-BE49-F238E27FC236}">
                <a16:creationId xmlns:a16="http://schemas.microsoft.com/office/drawing/2014/main" id="{D95D5065-7A43-CC07-4DB4-DA0FF740447C}"/>
              </a:ext>
            </a:extLst>
          </p:cNvPr>
          <p:cNvPicPr>
            <a:picLocks noChangeAspect="1"/>
          </p:cNvPicPr>
          <p:nvPr/>
        </p:nvPicPr>
        <p:blipFill>
          <a:blip r:embed="rId4"/>
          <a:stretch>
            <a:fillRect/>
          </a:stretch>
        </p:blipFill>
        <p:spPr>
          <a:xfrm>
            <a:off x="2963942" y="1100962"/>
            <a:ext cx="5010584" cy="2941575"/>
          </a:xfrm>
          <a:prstGeom prst="rect">
            <a:avLst/>
          </a:prstGeom>
        </p:spPr>
      </p:pic>
      <p:pic>
        <p:nvPicPr>
          <p:cNvPr id="5" name="Image 4">
            <a:extLst>
              <a:ext uri="{FF2B5EF4-FFF2-40B4-BE49-F238E27FC236}">
                <a16:creationId xmlns:a16="http://schemas.microsoft.com/office/drawing/2014/main" id="{0FBA9CEC-FC18-CA5A-8D7F-1C73C34DB710}"/>
              </a:ext>
            </a:extLst>
          </p:cNvPr>
          <p:cNvPicPr>
            <a:picLocks noChangeAspect="1"/>
          </p:cNvPicPr>
          <p:nvPr/>
        </p:nvPicPr>
        <p:blipFill>
          <a:blip r:embed="rId5"/>
          <a:stretch>
            <a:fillRect/>
          </a:stretch>
        </p:blipFill>
        <p:spPr>
          <a:xfrm>
            <a:off x="198008" y="1879790"/>
            <a:ext cx="1938095" cy="1298978"/>
          </a:xfrm>
          <a:prstGeom prst="rect">
            <a:avLst/>
          </a:prstGeom>
        </p:spPr>
      </p:pic>
      <p:cxnSp>
        <p:nvCxnSpPr>
          <p:cNvPr id="7" name="Connecteur droit avec flèche 6">
            <a:extLst>
              <a:ext uri="{FF2B5EF4-FFF2-40B4-BE49-F238E27FC236}">
                <a16:creationId xmlns:a16="http://schemas.microsoft.com/office/drawing/2014/main" id="{EC735ABD-05AB-631A-0976-23F35DCBE94F}"/>
              </a:ext>
            </a:extLst>
          </p:cNvPr>
          <p:cNvCxnSpPr>
            <a:stCxn id="5" idx="3"/>
          </p:cNvCxnSpPr>
          <p:nvPr/>
        </p:nvCxnSpPr>
        <p:spPr>
          <a:xfrm>
            <a:off x="2136103" y="2529279"/>
            <a:ext cx="1823897" cy="523521"/>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DF0D5559-9CA1-111A-4D50-50D335C3DBE6}"/>
              </a:ext>
            </a:extLst>
          </p:cNvPr>
          <p:cNvCxnSpPr/>
          <p:nvPr/>
        </p:nvCxnSpPr>
        <p:spPr>
          <a:xfrm>
            <a:off x="734400" y="3556800"/>
            <a:ext cx="12168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B903C58F-A1AF-7CF7-6741-B633674E38B8}"/>
              </a:ext>
            </a:extLst>
          </p:cNvPr>
          <p:cNvCxnSpPr/>
          <p:nvPr/>
        </p:nvCxnSpPr>
        <p:spPr>
          <a:xfrm>
            <a:off x="886800" y="3709200"/>
            <a:ext cx="12168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77D0BDE2-E85B-C8D8-946D-76777A0004F6}"/>
              </a:ext>
            </a:extLst>
          </p:cNvPr>
          <p:cNvCxnSpPr/>
          <p:nvPr/>
        </p:nvCxnSpPr>
        <p:spPr>
          <a:xfrm>
            <a:off x="1039200" y="3861600"/>
            <a:ext cx="12168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3F0E0914-E043-1AE4-FD88-CE37413ACD54}"/>
              </a:ext>
            </a:extLst>
          </p:cNvPr>
          <p:cNvCxnSpPr/>
          <p:nvPr/>
        </p:nvCxnSpPr>
        <p:spPr>
          <a:xfrm>
            <a:off x="1191600" y="4014000"/>
            <a:ext cx="12168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204A7AE4-6CC2-114D-157A-59CC6DE10EE3}"/>
              </a:ext>
            </a:extLst>
          </p:cNvPr>
          <p:cNvPicPr>
            <a:picLocks noChangeAspect="1"/>
          </p:cNvPicPr>
          <p:nvPr/>
        </p:nvPicPr>
        <p:blipFill>
          <a:blip r:embed="rId6"/>
          <a:stretch>
            <a:fillRect/>
          </a:stretch>
        </p:blipFill>
        <p:spPr>
          <a:xfrm>
            <a:off x="4880919" y="1042338"/>
            <a:ext cx="735762" cy="484737"/>
          </a:xfrm>
          <a:prstGeom prst="rect">
            <a:avLst/>
          </a:prstGeom>
        </p:spPr>
      </p:pic>
      <p:pic>
        <p:nvPicPr>
          <p:cNvPr id="14" name="Image 13">
            <a:extLst>
              <a:ext uri="{FF2B5EF4-FFF2-40B4-BE49-F238E27FC236}">
                <a16:creationId xmlns:a16="http://schemas.microsoft.com/office/drawing/2014/main" id="{2D7A70BE-424A-AF3F-04DD-3223DBF36994}"/>
              </a:ext>
            </a:extLst>
          </p:cNvPr>
          <p:cNvPicPr>
            <a:picLocks noChangeAspect="1"/>
          </p:cNvPicPr>
          <p:nvPr/>
        </p:nvPicPr>
        <p:blipFill>
          <a:blip r:embed="rId7"/>
          <a:stretch>
            <a:fillRect/>
          </a:stretch>
        </p:blipFill>
        <p:spPr>
          <a:xfrm>
            <a:off x="3013761" y="1276594"/>
            <a:ext cx="654720" cy="437006"/>
          </a:xfrm>
          <a:prstGeom prst="rect">
            <a:avLst/>
          </a:prstGeom>
        </p:spPr>
      </p:pic>
      <p:pic>
        <p:nvPicPr>
          <p:cNvPr id="15" name="Image 14">
            <a:extLst>
              <a:ext uri="{FF2B5EF4-FFF2-40B4-BE49-F238E27FC236}">
                <a16:creationId xmlns:a16="http://schemas.microsoft.com/office/drawing/2014/main" id="{E4763B01-88D9-03CE-4D80-0A59CD3489BD}"/>
              </a:ext>
            </a:extLst>
          </p:cNvPr>
          <p:cNvPicPr>
            <a:picLocks noChangeAspect="1"/>
          </p:cNvPicPr>
          <p:nvPr/>
        </p:nvPicPr>
        <p:blipFill>
          <a:blip r:embed="rId8"/>
          <a:srcRect r="56891" b="41253"/>
          <a:stretch>
            <a:fillRect/>
          </a:stretch>
        </p:blipFill>
        <p:spPr>
          <a:xfrm>
            <a:off x="4910240" y="1937905"/>
            <a:ext cx="724434" cy="483602"/>
          </a:xfrm>
          <a:prstGeom prst="rect">
            <a:avLst/>
          </a:prstGeom>
        </p:spPr>
      </p:pic>
      <p:pic>
        <p:nvPicPr>
          <p:cNvPr id="16" name="Image 15">
            <a:extLst>
              <a:ext uri="{FF2B5EF4-FFF2-40B4-BE49-F238E27FC236}">
                <a16:creationId xmlns:a16="http://schemas.microsoft.com/office/drawing/2014/main" id="{D9496C20-5B6A-05BE-80D3-462D01175536}"/>
              </a:ext>
            </a:extLst>
          </p:cNvPr>
          <p:cNvPicPr>
            <a:picLocks noChangeAspect="1"/>
          </p:cNvPicPr>
          <p:nvPr/>
        </p:nvPicPr>
        <p:blipFill>
          <a:blip r:embed="rId8"/>
          <a:srcRect l="56777" t="36957" r="114" b="-3801"/>
          <a:stretch>
            <a:fillRect/>
          </a:stretch>
        </p:blipFill>
        <p:spPr>
          <a:xfrm>
            <a:off x="5963977" y="2216679"/>
            <a:ext cx="768372" cy="583631"/>
          </a:xfrm>
          <a:prstGeom prst="rect">
            <a:avLst/>
          </a:prstGeom>
        </p:spPr>
      </p:pic>
      <p:pic>
        <p:nvPicPr>
          <p:cNvPr id="17" name="Image 16">
            <a:extLst>
              <a:ext uri="{FF2B5EF4-FFF2-40B4-BE49-F238E27FC236}">
                <a16:creationId xmlns:a16="http://schemas.microsoft.com/office/drawing/2014/main" id="{8E4E8FB8-979D-D078-1740-58DD96A07980}"/>
              </a:ext>
            </a:extLst>
          </p:cNvPr>
          <p:cNvPicPr>
            <a:picLocks noChangeAspect="1"/>
          </p:cNvPicPr>
          <p:nvPr/>
        </p:nvPicPr>
        <p:blipFill>
          <a:blip r:embed="rId9"/>
          <a:stretch>
            <a:fillRect/>
          </a:stretch>
        </p:blipFill>
        <p:spPr>
          <a:xfrm>
            <a:off x="6468215" y="1154633"/>
            <a:ext cx="723401" cy="504188"/>
          </a:xfrm>
          <a:prstGeom prst="rect">
            <a:avLst/>
          </a:prstGeom>
        </p:spPr>
      </p:pic>
      <p:pic>
        <p:nvPicPr>
          <p:cNvPr id="18" name="Image 17">
            <a:extLst>
              <a:ext uri="{FF2B5EF4-FFF2-40B4-BE49-F238E27FC236}">
                <a16:creationId xmlns:a16="http://schemas.microsoft.com/office/drawing/2014/main" id="{14AB4BFA-B464-EE9D-BF58-9C0BC8A963EE}"/>
              </a:ext>
            </a:extLst>
          </p:cNvPr>
          <p:cNvPicPr>
            <a:picLocks noChangeAspect="1"/>
          </p:cNvPicPr>
          <p:nvPr/>
        </p:nvPicPr>
        <p:blipFill>
          <a:blip r:embed="rId10"/>
          <a:stretch>
            <a:fillRect/>
          </a:stretch>
        </p:blipFill>
        <p:spPr>
          <a:xfrm>
            <a:off x="7481778" y="1154633"/>
            <a:ext cx="704606" cy="46926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0">
          <a:extLst>
            <a:ext uri="{FF2B5EF4-FFF2-40B4-BE49-F238E27FC236}">
              <a16:creationId xmlns:a16="http://schemas.microsoft.com/office/drawing/2014/main" id="{29F05AED-244E-9465-AB9C-9E3188B98496}"/>
            </a:ext>
          </a:extLst>
        </p:cNvPr>
        <p:cNvGrpSpPr/>
        <p:nvPr/>
      </p:nvGrpSpPr>
      <p:grpSpPr>
        <a:xfrm>
          <a:off x="0" y="0"/>
          <a:ext cx="0" cy="0"/>
          <a:chOff x="0" y="0"/>
          <a:chExt cx="0" cy="0"/>
        </a:xfrm>
      </p:grpSpPr>
      <p:sp>
        <p:nvSpPr>
          <p:cNvPr id="421" name="Google Shape;421;p19">
            <a:extLst>
              <a:ext uri="{FF2B5EF4-FFF2-40B4-BE49-F238E27FC236}">
                <a16:creationId xmlns:a16="http://schemas.microsoft.com/office/drawing/2014/main" id="{C7EE9B41-A0FD-CAAD-6363-B7D6DA04A635}"/>
              </a:ext>
            </a:extLst>
          </p:cNvPr>
          <p:cNvSpPr txBox="1">
            <a:spLocks noGrp="1"/>
          </p:cNvSpPr>
          <p:nvPr>
            <p:ph type="title"/>
          </p:nvPr>
        </p:nvSpPr>
        <p:spPr>
          <a:xfrm>
            <a:off x="311700" y="2181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203127"/>
              <a:buFont typeface="Twentieth Century"/>
              <a:buNone/>
            </a:pPr>
            <a:r>
              <a:rPr lang="fr" b="1" dirty="0">
                <a:solidFill>
                  <a:srgbClr val="135D6D"/>
                </a:solidFill>
              </a:rPr>
              <a:t>A vous de jouer !</a:t>
            </a:r>
            <a:br>
              <a:rPr lang="fr" b="1" dirty="0">
                <a:solidFill>
                  <a:srgbClr val="135D6D"/>
                </a:solidFill>
              </a:rPr>
            </a:br>
            <a:r>
              <a:rPr lang="fr" sz="2700" b="1" dirty="0">
                <a:solidFill>
                  <a:srgbClr val="135D6D"/>
                </a:solidFill>
              </a:rPr>
              <a:t>Stocks naturels </a:t>
            </a:r>
            <a:br>
              <a:rPr lang="fr" sz="2700" b="1" dirty="0">
                <a:solidFill>
                  <a:srgbClr val="135D6D"/>
                </a:solidFill>
              </a:rPr>
            </a:br>
            <a:r>
              <a:rPr lang="fr" sz="2700" b="1" dirty="0">
                <a:solidFill>
                  <a:srgbClr val="135D6D"/>
                </a:solidFill>
              </a:rPr>
              <a:t>captés </a:t>
            </a:r>
            <a:br>
              <a:rPr lang="fr" sz="2700" b="1" dirty="0">
                <a:solidFill>
                  <a:srgbClr val="135D6D"/>
                </a:solidFill>
              </a:rPr>
            </a:br>
            <a:endParaRPr sz="2700" b="1" dirty="0">
              <a:solidFill>
                <a:srgbClr val="135D6D"/>
              </a:solidFill>
            </a:endParaRPr>
          </a:p>
        </p:txBody>
      </p:sp>
      <p:pic>
        <p:nvPicPr>
          <p:cNvPr id="422" name="Google Shape;422;p19">
            <a:extLst>
              <a:ext uri="{FF2B5EF4-FFF2-40B4-BE49-F238E27FC236}">
                <a16:creationId xmlns:a16="http://schemas.microsoft.com/office/drawing/2014/main" id="{AAA9344E-B8C5-AD46-6EAA-CD2D5E61B3C0}"/>
              </a:ext>
            </a:extLst>
          </p:cNvPr>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3" name="Image 2">
            <a:extLst>
              <a:ext uri="{FF2B5EF4-FFF2-40B4-BE49-F238E27FC236}">
                <a16:creationId xmlns:a16="http://schemas.microsoft.com/office/drawing/2014/main" id="{29968F06-7753-CE46-4EB1-7D2E90A7A022}"/>
              </a:ext>
            </a:extLst>
          </p:cNvPr>
          <p:cNvPicPr>
            <a:picLocks noChangeAspect="1"/>
          </p:cNvPicPr>
          <p:nvPr/>
        </p:nvPicPr>
        <p:blipFill>
          <a:blip r:embed="rId4"/>
          <a:stretch>
            <a:fillRect/>
          </a:stretch>
        </p:blipFill>
        <p:spPr>
          <a:xfrm>
            <a:off x="2963942" y="1100962"/>
            <a:ext cx="5010584" cy="2941575"/>
          </a:xfrm>
          <a:prstGeom prst="rect">
            <a:avLst/>
          </a:prstGeom>
        </p:spPr>
      </p:pic>
      <p:pic>
        <p:nvPicPr>
          <p:cNvPr id="5" name="Image 4">
            <a:extLst>
              <a:ext uri="{FF2B5EF4-FFF2-40B4-BE49-F238E27FC236}">
                <a16:creationId xmlns:a16="http://schemas.microsoft.com/office/drawing/2014/main" id="{D19DA951-6051-D2DD-DC55-EDE6B6BB57D0}"/>
              </a:ext>
            </a:extLst>
          </p:cNvPr>
          <p:cNvPicPr>
            <a:picLocks noChangeAspect="1"/>
          </p:cNvPicPr>
          <p:nvPr/>
        </p:nvPicPr>
        <p:blipFill>
          <a:blip r:embed="rId5"/>
          <a:stretch>
            <a:fillRect/>
          </a:stretch>
        </p:blipFill>
        <p:spPr>
          <a:xfrm>
            <a:off x="198008" y="1879790"/>
            <a:ext cx="1938095" cy="1298978"/>
          </a:xfrm>
          <a:prstGeom prst="rect">
            <a:avLst/>
          </a:prstGeom>
        </p:spPr>
      </p:pic>
      <p:cxnSp>
        <p:nvCxnSpPr>
          <p:cNvPr id="7" name="Connecteur droit avec flèche 6">
            <a:extLst>
              <a:ext uri="{FF2B5EF4-FFF2-40B4-BE49-F238E27FC236}">
                <a16:creationId xmlns:a16="http://schemas.microsoft.com/office/drawing/2014/main" id="{6A59C8F4-5DA4-3BE5-C6C9-E4C55D344A0D}"/>
              </a:ext>
            </a:extLst>
          </p:cNvPr>
          <p:cNvCxnSpPr>
            <a:stCxn id="5" idx="3"/>
          </p:cNvCxnSpPr>
          <p:nvPr/>
        </p:nvCxnSpPr>
        <p:spPr>
          <a:xfrm>
            <a:off x="2136103" y="2529279"/>
            <a:ext cx="1823897" cy="523521"/>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5A11D536-345F-27B1-BDD9-9477DEA13EF7}"/>
              </a:ext>
            </a:extLst>
          </p:cNvPr>
          <p:cNvCxnSpPr>
            <a:cxnSpLocks/>
          </p:cNvCxnSpPr>
          <p:nvPr/>
        </p:nvCxnSpPr>
        <p:spPr>
          <a:xfrm>
            <a:off x="3376800" y="1713600"/>
            <a:ext cx="705600" cy="120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CF11DE2C-9D65-817C-AF48-ED338A2B7153}"/>
              </a:ext>
            </a:extLst>
          </p:cNvPr>
          <p:cNvCxnSpPr>
            <a:cxnSpLocks/>
          </p:cNvCxnSpPr>
          <p:nvPr/>
        </p:nvCxnSpPr>
        <p:spPr>
          <a:xfrm flipH="1">
            <a:off x="4082400" y="2361600"/>
            <a:ext cx="1166400" cy="554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747F91B9-D52F-02C3-6D86-CA1AFFA8F389}"/>
              </a:ext>
            </a:extLst>
          </p:cNvPr>
          <p:cNvCxnSpPr>
            <a:cxnSpLocks/>
          </p:cNvCxnSpPr>
          <p:nvPr/>
        </p:nvCxnSpPr>
        <p:spPr>
          <a:xfrm flipH="1">
            <a:off x="4248000" y="2571750"/>
            <a:ext cx="1728000" cy="3442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3B4799B6-8EAC-0B4E-7B57-04AE8B5BD420}"/>
              </a:ext>
            </a:extLst>
          </p:cNvPr>
          <p:cNvCxnSpPr>
            <a:cxnSpLocks/>
          </p:cNvCxnSpPr>
          <p:nvPr/>
        </p:nvCxnSpPr>
        <p:spPr>
          <a:xfrm flipH="1">
            <a:off x="4082400" y="1512000"/>
            <a:ext cx="1051200" cy="1404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1F7BF239-2B62-CC65-BCBC-28B132407268}"/>
              </a:ext>
            </a:extLst>
          </p:cNvPr>
          <p:cNvPicPr>
            <a:picLocks noChangeAspect="1"/>
          </p:cNvPicPr>
          <p:nvPr/>
        </p:nvPicPr>
        <p:blipFill>
          <a:blip r:embed="rId6"/>
          <a:stretch>
            <a:fillRect/>
          </a:stretch>
        </p:blipFill>
        <p:spPr>
          <a:xfrm>
            <a:off x="6468215" y="1154633"/>
            <a:ext cx="723401" cy="504188"/>
          </a:xfrm>
          <a:prstGeom prst="rect">
            <a:avLst/>
          </a:prstGeom>
        </p:spPr>
      </p:pic>
      <p:pic>
        <p:nvPicPr>
          <p:cNvPr id="18" name="Image 17">
            <a:extLst>
              <a:ext uri="{FF2B5EF4-FFF2-40B4-BE49-F238E27FC236}">
                <a16:creationId xmlns:a16="http://schemas.microsoft.com/office/drawing/2014/main" id="{EC5C0562-D8DD-FF9B-C709-60BD34BD3924}"/>
              </a:ext>
            </a:extLst>
          </p:cNvPr>
          <p:cNvPicPr>
            <a:picLocks noChangeAspect="1"/>
          </p:cNvPicPr>
          <p:nvPr/>
        </p:nvPicPr>
        <p:blipFill>
          <a:blip r:embed="rId7"/>
          <a:stretch>
            <a:fillRect/>
          </a:stretch>
        </p:blipFill>
        <p:spPr>
          <a:xfrm>
            <a:off x="4880919" y="1042338"/>
            <a:ext cx="735762" cy="484737"/>
          </a:xfrm>
          <a:prstGeom prst="rect">
            <a:avLst/>
          </a:prstGeom>
        </p:spPr>
      </p:pic>
      <p:pic>
        <p:nvPicPr>
          <p:cNvPr id="19" name="Image 18">
            <a:extLst>
              <a:ext uri="{FF2B5EF4-FFF2-40B4-BE49-F238E27FC236}">
                <a16:creationId xmlns:a16="http://schemas.microsoft.com/office/drawing/2014/main" id="{AEDB4933-A04B-C2B2-9518-7A28CD32B9D0}"/>
              </a:ext>
            </a:extLst>
          </p:cNvPr>
          <p:cNvPicPr>
            <a:picLocks noChangeAspect="1"/>
          </p:cNvPicPr>
          <p:nvPr/>
        </p:nvPicPr>
        <p:blipFill>
          <a:blip r:embed="rId8"/>
          <a:stretch>
            <a:fillRect/>
          </a:stretch>
        </p:blipFill>
        <p:spPr>
          <a:xfrm>
            <a:off x="3013761" y="1276594"/>
            <a:ext cx="654720" cy="437006"/>
          </a:xfrm>
          <a:prstGeom prst="rect">
            <a:avLst/>
          </a:prstGeom>
        </p:spPr>
      </p:pic>
      <p:pic>
        <p:nvPicPr>
          <p:cNvPr id="20" name="Image 19">
            <a:extLst>
              <a:ext uri="{FF2B5EF4-FFF2-40B4-BE49-F238E27FC236}">
                <a16:creationId xmlns:a16="http://schemas.microsoft.com/office/drawing/2014/main" id="{DC635490-B0EA-EB1B-CA3F-407186F0E94B}"/>
              </a:ext>
            </a:extLst>
          </p:cNvPr>
          <p:cNvPicPr>
            <a:picLocks noChangeAspect="1"/>
          </p:cNvPicPr>
          <p:nvPr/>
        </p:nvPicPr>
        <p:blipFill>
          <a:blip r:embed="rId9"/>
          <a:srcRect r="56891" b="41253"/>
          <a:stretch>
            <a:fillRect/>
          </a:stretch>
        </p:blipFill>
        <p:spPr>
          <a:xfrm>
            <a:off x="4910240" y="1937905"/>
            <a:ext cx="724434" cy="483602"/>
          </a:xfrm>
          <a:prstGeom prst="rect">
            <a:avLst/>
          </a:prstGeom>
        </p:spPr>
      </p:pic>
      <p:pic>
        <p:nvPicPr>
          <p:cNvPr id="21" name="Image 20">
            <a:extLst>
              <a:ext uri="{FF2B5EF4-FFF2-40B4-BE49-F238E27FC236}">
                <a16:creationId xmlns:a16="http://schemas.microsoft.com/office/drawing/2014/main" id="{77A112F7-C28B-9EAD-B351-84EA71C1A251}"/>
              </a:ext>
            </a:extLst>
          </p:cNvPr>
          <p:cNvPicPr>
            <a:picLocks noChangeAspect="1"/>
          </p:cNvPicPr>
          <p:nvPr/>
        </p:nvPicPr>
        <p:blipFill>
          <a:blip r:embed="rId9"/>
          <a:srcRect l="56777" t="36957" r="114" b="-3801"/>
          <a:stretch>
            <a:fillRect/>
          </a:stretch>
        </p:blipFill>
        <p:spPr>
          <a:xfrm>
            <a:off x="5963977" y="2216679"/>
            <a:ext cx="768372" cy="583631"/>
          </a:xfrm>
          <a:prstGeom prst="rect">
            <a:avLst/>
          </a:prstGeom>
        </p:spPr>
      </p:pic>
      <p:pic>
        <p:nvPicPr>
          <p:cNvPr id="22" name="Image 21">
            <a:extLst>
              <a:ext uri="{FF2B5EF4-FFF2-40B4-BE49-F238E27FC236}">
                <a16:creationId xmlns:a16="http://schemas.microsoft.com/office/drawing/2014/main" id="{465A6B8F-1ED7-BD3C-A51F-EAA7D7408979}"/>
              </a:ext>
            </a:extLst>
          </p:cNvPr>
          <p:cNvPicPr>
            <a:picLocks noChangeAspect="1"/>
          </p:cNvPicPr>
          <p:nvPr/>
        </p:nvPicPr>
        <p:blipFill>
          <a:blip r:embed="rId10"/>
          <a:stretch>
            <a:fillRect/>
          </a:stretch>
        </p:blipFill>
        <p:spPr>
          <a:xfrm>
            <a:off x="7481778" y="1154633"/>
            <a:ext cx="704606" cy="469260"/>
          </a:xfrm>
          <a:prstGeom prst="rect">
            <a:avLst/>
          </a:prstGeom>
        </p:spPr>
      </p:pic>
    </p:spTree>
    <p:extLst>
      <p:ext uri="{BB962C8B-B14F-4D97-AF65-F5344CB8AC3E}">
        <p14:creationId xmlns:p14="http://schemas.microsoft.com/office/powerpoint/2010/main" val="2592514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0">
          <a:extLst>
            <a:ext uri="{FF2B5EF4-FFF2-40B4-BE49-F238E27FC236}">
              <a16:creationId xmlns:a16="http://schemas.microsoft.com/office/drawing/2014/main" id="{EB1AA50A-6B8A-92B2-7A70-805488DEEE36}"/>
            </a:ext>
          </a:extLst>
        </p:cNvPr>
        <p:cNvGrpSpPr/>
        <p:nvPr/>
      </p:nvGrpSpPr>
      <p:grpSpPr>
        <a:xfrm>
          <a:off x="0" y="0"/>
          <a:ext cx="0" cy="0"/>
          <a:chOff x="0" y="0"/>
          <a:chExt cx="0" cy="0"/>
        </a:xfrm>
      </p:grpSpPr>
      <p:sp>
        <p:nvSpPr>
          <p:cNvPr id="421" name="Google Shape;421;p19">
            <a:extLst>
              <a:ext uri="{FF2B5EF4-FFF2-40B4-BE49-F238E27FC236}">
                <a16:creationId xmlns:a16="http://schemas.microsoft.com/office/drawing/2014/main" id="{EF4CA871-9C8C-92D5-964A-B0C91B67B1C5}"/>
              </a:ext>
            </a:extLst>
          </p:cNvPr>
          <p:cNvSpPr txBox="1">
            <a:spLocks noGrp="1"/>
          </p:cNvSpPr>
          <p:nvPr>
            <p:ph type="title"/>
          </p:nvPr>
        </p:nvSpPr>
        <p:spPr>
          <a:xfrm>
            <a:off x="311700" y="2181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203127"/>
              <a:buFont typeface="Twentieth Century"/>
              <a:buNone/>
            </a:pPr>
            <a:r>
              <a:rPr lang="fr" b="1" dirty="0">
                <a:solidFill>
                  <a:srgbClr val="135D6D"/>
                </a:solidFill>
              </a:rPr>
              <a:t>A vous de jouer !</a:t>
            </a:r>
            <a:br>
              <a:rPr lang="fr" b="1" dirty="0">
                <a:solidFill>
                  <a:srgbClr val="135D6D"/>
                </a:solidFill>
              </a:rPr>
            </a:br>
            <a:r>
              <a:rPr lang="fr" sz="2700" b="1" dirty="0">
                <a:solidFill>
                  <a:srgbClr val="135D6D"/>
                </a:solidFill>
              </a:rPr>
              <a:t>4 dernières flèches</a:t>
            </a:r>
            <a:br>
              <a:rPr lang="fr" sz="2700" b="1" dirty="0">
                <a:solidFill>
                  <a:srgbClr val="135D6D"/>
                </a:solidFill>
              </a:rPr>
            </a:br>
            <a:br>
              <a:rPr lang="fr" sz="2700" b="1" dirty="0">
                <a:solidFill>
                  <a:srgbClr val="135D6D"/>
                </a:solidFill>
              </a:rPr>
            </a:br>
            <a:endParaRPr sz="2700" b="1" dirty="0">
              <a:solidFill>
                <a:srgbClr val="135D6D"/>
              </a:solidFill>
            </a:endParaRPr>
          </a:p>
        </p:txBody>
      </p:sp>
      <p:pic>
        <p:nvPicPr>
          <p:cNvPr id="422" name="Google Shape;422;p19">
            <a:extLst>
              <a:ext uri="{FF2B5EF4-FFF2-40B4-BE49-F238E27FC236}">
                <a16:creationId xmlns:a16="http://schemas.microsoft.com/office/drawing/2014/main" id="{8EBEC246-ED90-F5B3-C527-16FFAC4C9F38}"/>
              </a:ext>
            </a:extLst>
          </p:cNvPr>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3" name="Image 2">
            <a:extLst>
              <a:ext uri="{FF2B5EF4-FFF2-40B4-BE49-F238E27FC236}">
                <a16:creationId xmlns:a16="http://schemas.microsoft.com/office/drawing/2014/main" id="{825255F1-D211-6930-6567-E1BB2DEED473}"/>
              </a:ext>
            </a:extLst>
          </p:cNvPr>
          <p:cNvPicPr>
            <a:picLocks noChangeAspect="1"/>
          </p:cNvPicPr>
          <p:nvPr/>
        </p:nvPicPr>
        <p:blipFill>
          <a:blip r:embed="rId4"/>
          <a:stretch>
            <a:fillRect/>
          </a:stretch>
        </p:blipFill>
        <p:spPr>
          <a:xfrm>
            <a:off x="2963942" y="1100962"/>
            <a:ext cx="5010584" cy="2941575"/>
          </a:xfrm>
          <a:prstGeom prst="rect">
            <a:avLst/>
          </a:prstGeom>
        </p:spPr>
      </p:pic>
      <p:cxnSp>
        <p:nvCxnSpPr>
          <p:cNvPr id="7" name="Connecteur droit avec flèche 6">
            <a:extLst>
              <a:ext uri="{FF2B5EF4-FFF2-40B4-BE49-F238E27FC236}">
                <a16:creationId xmlns:a16="http://schemas.microsoft.com/office/drawing/2014/main" id="{9D113BEC-43DE-47B4-A733-85DC43ADB93D}"/>
              </a:ext>
            </a:extLst>
          </p:cNvPr>
          <p:cNvCxnSpPr>
            <a:cxnSpLocks/>
          </p:cNvCxnSpPr>
          <p:nvPr/>
        </p:nvCxnSpPr>
        <p:spPr>
          <a:xfrm>
            <a:off x="725063" y="2179706"/>
            <a:ext cx="1244131"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9E2CB06C-CC23-4480-8219-1B76E7149DD8}"/>
              </a:ext>
            </a:extLst>
          </p:cNvPr>
          <p:cNvPicPr>
            <a:picLocks noChangeAspect="1"/>
          </p:cNvPicPr>
          <p:nvPr/>
        </p:nvPicPr>
        <p:blipFill>
          <a:blip r:embed="rId5"/>
          <a:stretch>
            <a:fillRect/>
          </a:stretch>
        </p:blipFill>
        <p:spPr>
          <a:xfrm>
            <a:off x="6468215" y="1154633"/>
            <a:ext cx="723401" cy="504188"/>
          </a:xfrm>
          <a:prstGeom prst="rect">
            <a:avLst/>
          </a:prstGeom>
        </p:spPr>
      </p:pic>
      <p:pic>
        <p:nvPicPr>
          <p:cNvPr id="18" name="Image 17">
            <a:extLst>
              <a:ext uri="{FF2B5EF4-FFF2-40B4-BE49-F238E27FC236}">
                <a16:creationId xmlns:a16="http://schemas.microsoft.com/office/drawing/2014/main" id="{E10F0BF0-EE66-36A7-A1DF-A0D4E7A4A808}"/>
              </a:ext>
            </a:extLst>
          </p:cNvPr>
          <p:cNvPicPr>
            <a:picLocks noChangeAspect="1"/>
          </p:cNvPicPr>
          <p:nvPr/>
        </p:nvPicPr>
        <p:blipFill>
          <a:blip r:embed="rId6"/>
          <a:stretch>
            <a:fillRect/>
          </a:stretch>
        </p:blipFill>
        <p:spPr>
          <a:xfrm>
            <a:off x="4880919" y="1042338"/>
            <a:ext cx="735762" cy="484737"/>
          </a:xfrm>
          <a:prstGeom prst="rect">
            <a:avLst/>
          </a:prstGeom>
        </p:spPr>
      </p:pic>
      <p:pic>
        <p:nvPicPr>
          <p:cNvPr id="19" name="Image 18">
            <a:extLst>
              <a:ext uri="{FF2B5EF4-FFF2-40B4-BE49-F238E27FC236}">
                <a16:creationId xmlns:a16="http://schemas.microsoft.com/office/drawing/2014/main" id="{061BDB72-D538-EB86-A87F-83CDB50A9859}"/>
              </a:ext>
            </a:extLst>
          </p:cNvPr>
          <p:cNvPicPr>
            <a:picLocks noChangeAspect="1"/>
          </p:cNvPicPr>
          <p:nvPr/>
        </p:nvPicPr>
        <p:blipFill>
          <a:blip r:embed="rId7"/>
          <a:stretch>
            <a:fillRect/>
          </a:stretch>
        </p:blipFill>
        <p:spPr>
          <a:xfrm>
            <a:off x="3013761" y="1276594"/>
            <a:ext cx="654720" cy="437006"/>
          </a:xfrm>
          <a:prstGeom prst="rect">
            <a:avLst/>
          </a:prstGeom>
        </p:spPr>
      </p:pic>
      <p:pic>
        <p:nvPicPr>
          <p:cNvPr id="20" name="Image 19">
            <a:extLst>
              <a:ext uri="{FF2B5EF4-FFF2-40B4-BE49-F238E27FC236}">
                <a16:creationId xmlns:a16="http://schemas.microsoft.com/office/drawing/2014/main" id="{3361CE97-5BFF-E410-4E5A-59556B6F61D9}"/>
              </a:ext>
            </a:extLst>
          </p:cNvPr>
          <p:cNvPicPr>
            <a:picLocks noChangeAspect="1"/>
          </p:cNvPicPr>
          <p:nvPr/>
        </p:nvPicPr>
        <p:blipFill>
          <a:blip r:embed="rId8"/>
          <a:srcRect r="56891" b="41253"/>
          <a:stretch>
            <a:fillRect/>
          </a:stretch>
        </p:blipFill>
        <p:spPr>
          <a:xfrm>
            <a:off x="4910240" y="1937905"/>
            <a:ext cx="724434" cy="483602"/>
          </a:xfrm>
          <a:prstGeom prst="rect">
            <a:avLst/>
          </a:prstGeom>
        </p:spPr>
      </p:pic>
      <p:pic>
        <p:nvPicPr>
          <p:cNvPr id="21" name="Image 20">
            <a:extLst>
              <a:ext uri="{FF2B5EF4-FFF2-40B4-BE49-F238E27FC236}">
                <a16:creationId xmlns:a16="http://schemas.microsoft.com/office/drawing/2014/main" id="{0EE4ABE3-432E-D93E-FB9A-636E2D935276}"/>
              </a:ext>
            </a:extLst>
          </p:cNvPr>
          <p:cNvPicPr>
            <a:picLocks noChangeAspect="1"/>
          </p:cNvPicPr>
          <p:nvPr/>
        </p:nvPicPr>
        <p:blipFill>
          <a:blip r:embed="rId8"/>
          <a:srcRect l="56777" t="36957" r="114" b="-3801"/>
          <a:stretch>
            <a:fillRect/>
          </a:stretch>
        </p:blipFill>
        <p:spPr>
          <a:xfrm>
            <a:off x="5963977" y="2216679"/>
            <a:ext cx="768372" cy="583631"/>
          </a:xfrm>
          <a:prstGeom prst="rect">
            <a:avLst/>
          </a:prstGeom>
        </p:spPr>
      </p:pic>
      <p:cxnSp>
        <p:nvCxnSpPr>
          <p:cNvPr id="4" name="Connecteur droit avec flèche 3">
            <a:extLst>
              <a:ext uri="{FF2B5EF4-FFF2-40B4-BE49-F238E27FC236}">
                <a16:creationId xmlns:a16="http://schemas.microsoft.com/office/drawing/2014/main" id="{451F7DC0-3DEC-3ECE-7C2B-405749E71849}"/>
              </a:ext>
            </a:extLst>
          </p:cNvPr>
          <p:cNvCxnSpPr>
            <a:cxnSpLocks/>
          </p:cNvCxnSpPr>
          <p:nvPr/>
        </p:nvCxnSpPr>
        <p:spPr>
          <a:xfrm>
            <a:off x="877463" y="2332106"/>
            <a:ext cx="1244131"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4A6AD78F-1E41-383D-4822-39CACE89C18A}"/>
              </a:ext>
            </a:extLst>
          </p:cNvPr>
          <p:cNvCxnSpPr>
            <a:cxnSpLocks/>
          </p:cNvCxnSpPr>
          <p:nvPr/>
        </p:nvCxnSpPr>
        <p:spPr>
          <a:xfrm>
            <a:off x="1029863" y="2484506"/>
            <a:ext cx="1244131"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B3C3BB77-76FA-C33D-938D-E1557BD60D24}"/>
              </a:ext>
            </a:extLst>
          </p:cNvPr>
          <p:cNvCxnSpPr>
            <a:cxnSpLocks/>
          </p:cNvCxnSpPr>
          <p:nvPr/>
        </p:nvCxnSpPr>
        <p:spPr>
          <a:xfrm>
            <a:off x="1182263" y="2636906"/>
            <a:ext cx="1244131"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AE610A34-2666-0DD4-93A0-1F9182E206B5}"/>
              </a:ext>
            </a:extLst>
          </p:cNvPr>
          <p:cNvPicPr>
            <a:picLocks noChangeAspect="1"/>
          </p:cNvPicPr>
          <p:nvPr/>
        </p:nvPicPr>
        <p:blipFill>
          <a:blip r:embed="rId9"/>
          <a:stretch>
            <a:fillRect/>
          </a:stretch>
        </p:blipFill>
        <p:spPr>
          <a:xfrm>
            <a:off x="7481778" y="1154633"/>
            <a:ext cx="704606" cy="469260"/>
          </a:xfrm>
          <a:prstGeom prst="rect">
            <a:avLst/>
          </a:prstGeom>
        </p:spPr>
      </p:pic>
    </p:spTree>
    <p:extLst>
      <p:ext uri="{BB962C8B-B14F-4D97-AF65-F5344CB8AC3E}">
        <p14:creationId xmlns:p14="http://schemas.microsoft.com/office/powerpoint/2010/main" val="518338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0">
          <a:extLst>
            <a:ext uri="{FF2B5EF4-FFF2-40B4-BE49-F238E27FC236}">
              <a16:creationId xmlns:a16="http://schemas.microsoft.com/office/drawing/2014/main" id="{8D0B2D0D-E3A4-AB4B-286F-BCD25889E327}"/>
            </a:ext>
          </a:extLst>
        </p:cNvPr>
        <p:cNvGrpSpPr/>
        <p:nvPr/>
      </p:nvGrpSpPr>
      <p:grpSpPr>
        <a:xfrm>
          <a:off x="0" y="0"/>
          <a:ext cx="0" cy="0"/>
          <a:chOff x="0" y="0"/>
          <a:chExt cx="0" cy="0"/>
        </a:xfrm>
      </p:grpSpPr>
      <p:sp>
        <p:nvSpPr>
          <p:cNvPr id="421" name="Google Shape;421;p19">
            <a:extLst>
              <a:ext uri="{FF2B5EF4-FFF2-40B4-BE49-F238E27FC236}">
                <a16:creationId xmlns:a16="http://schemas.microsoft.com/office/drawing/2014/main" id="{ECDE8C1D-B053-5587-A010-9E375F0D4693}"/>
              </a:ext>
            </a:extLst>
          </p:cNvPr>
          <p:cNvSpPr txBox="1">
            <a:spLocks noGrp="1"/>
          </p:cNvSpPr>
          <p:nvPr>
            <p:ph type="title"/>
          </p:nvPr>
        </p:nvSpPr>
        <p:spPr>
          <a:xfrm>
            <a:off x="311700" y="2181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203127"/>
              <a:buFont typeface="Twentieth Century"/>
              <a:buNone/>
            </a:pPr>
            <a:r>
              <a:rPr lang="fr" b="1" dirty="0">
                <a:solidFill>
                  <a:srgbClr val="135D6D"/>
                </a:solidFill>
              </a:rPr>
              <a:t>A vous de jouer !</a:t>
            </a:r>
            <a:br>
              <a:rPr lang="fr" b="1" dirty="0">
                <a:solidFill>
                  <a:srgbClr val="135D6D"/>
                </a:solidFill>
              </a:rPr>
            </a:br>
            <a:r>
              <a:rPr lang="fr" sz="2700" b="1" dirty="0">
                <a:solidFill>
                  <a:srgbClr val="135D6D"/>
                </a:solidFill>
              </a:rPr>
              <a:t>4 dernières flèches</a:t>
            </a:r>
            <a:br>
              <a:rPr lang="fr" sz="2700" b="1" dirty="0">
                <a:solidFill>
                  <a:srgbClr val="135D6D"/>
                </a:solidFill>
              </a:rPr>
            </a:br>
            <a:br>
              <a:rPr lang="fr" sz="2700" b="1" dirty="0">
                <a:solidFill>
                  <a:srgbClr val="135D6D"/>
                </a:solidFill>
              </a:rPr>
            </a:br>
            <a:endParaRPr sz="2700" b="1" dirty="0">
              <a:solidFill>
                <a:srgbClr val="135D6D"/>
              </a:solidFill>
            </a:endParaRPr>
          </a:p>
        </p:txBody>
      </p:sp>
      <p:pic>
        <p:nvPicPr>
          <p:cNvPr id="422" name="Google Shape;422;p19">
            <a:extLst>
              <a:ext uri="{FF2B5EF4-FFF2-40B4-BE49-F238E27FC236}">
                <a16:creationId xmlns:a16="http://schemas.microsoft.com/office/drawing/2014/main" id="{25C95654-35C1-CE9C-7170-86B0678D3B03}"/>
              </a:ext>
            </a:extLst>
          </p:cNvPr>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3" name="Image 2">
            <a:extLst>
              <a:ext uri="{FF2B5EF4-FFF2-40B4-BE49-F238E27FC236}">
                <a16:creationId xmlns:a16="http://schemas.microsoft.com/office/drawing/2014/main" id="{42BC0F66-FEEC-4C26-703A-AA9640C10424}"/>
              </a:ext>
            </a:extLst>
          </p:cNvPr>
          <p:cNvPicPr>
            <a:picLocks noChangeAspect="1"/>
          </p:cNvPicPr>
          <p:nvPr/>
        </p:nvPicPr>
        <p:blipFill>
          <a:blip r:embed="rId4"/>
          <a:stretch>
            <a:fillRect/>
          </a:stretch>
        </p:blipFill>
        <p:spPr>
          <a:xfrm>
            <a:off x="2963942" y="1100962"/>
            <a:ext cx="5010584" cy="2941575"/>
          </a:xfrm>
          <a:prstGeom prst="rect">
            <a:avLst/>
          </a:prstGeom>
        </p:spPr>
      </p:pic>
      <p:pic>
        <p:nvPicPr>
          <p:cNvPr id="17" name="Image 16">
            <a:extLst>
              <a:ext uri="{FF2B5EF4-FFF2-40B4-BE49-F238E27FC236}">
                <a16:creationId xmlns:a16="http://schemas.microsoft.com/office/drawing/2014/main" id="{27D5F99A-48BC-E6EF-9100-6E775FA1B175}"/>
              </a:ext>
            </a:extLst>
          </p:cNvPr>
          <p:cNvPicPr>
            <a:picLocks noChangeAspect="1"/>
          </p:cNvPicPr>
          <p:nvPr/>
        </p:nvPicPr>
        <p:blipFill>
          <a:blip r:embed="rId5"/>
          <a:stretch>
            <a:fillRect/>
          </a:stretch>
        </p:blipFill>
        <p:spPr>
          <a:xfrm>
            <a:off x="6468215" y="1154633"/>
            <a:ext cx="723401" cy="504188"/>
          </a:xfrm>
          <a:prstGeom prst="rect">
            <a:avLst/>
          </a:prstGeom>
        </p:spPr>
      </p:pic>
      <p:pic>
        <p:nvPicPr>
          <p:cNvPr id="18" name="Image 17">
            <a:extLst>
              <a:ext uri="{FF2B5EF4-FFF2-40B4-BE49-F238E27FC236}">
                <a16:creationId xmlns:a16="http://schemas.microsoft.com/office/drawing/2014/main" id="{94637C8D-152C-E497-4F8E-06EE6591CA2E}"/>
              </a:ext>
            </a:extLst>
          </p:cNvPr>
          <p:cNvPicPr>
            <a:picLocks noChangeAspect="1"/>
          </p:cNvPicPr>
          <p:nvPr/>
        </p:nvPicPr>
        <p:blipFill>
          <a:blip r:embed="rId6"/>
          <a:stretch>
            <a:fillRect/>
          </a:stretch>
        </p:blipFill>
        <p:spPr>
          <a:xfrm>
            <a:off x="4880919" y="1042338"/>
            <a:ext cx="735762" cy="484737"/>
          </a:xfrm>
          <a:prstGeom prst="rect">
            <a:avLst/>
          </a:prstGeom>
        </p:spPr>
      </p:pic>
      <p:pic>
        <p:nvPicPr>
          <p:cNvPr id="19" name="Image 18">
            <a:extLst>
              <a:ext uri="{FF2B5EF4-FFF2-40B4-BE49-F238E27FC236}">
                <a16:creationId xmlns:a16="http://schemas.microsoft.com/office/drawing/2014/main" id="{A061B2E2-110A-2548-1C0C-6770E72A727E}"/>
              </a:ext>
            </a:extLst>
          </p:cNvPr>
          <p:cNvPicPr>
            <a:picLocks noChangeAspect="1"/>
          </p:cNvPicPr>
          <p:nvPr/>
        </p:nvPicPr>
        <p:blipFill>
          <a:blip r:embed="rId7"/>
          <a:stretch>
            <a:fillRect/>
          </a:stretch>
        </p:blipFill>
        <p:spPr>
          <a:xfrm>
            <a:off x="3013761" y="1276594"/>
            <a:ext cx="654720" cy="437006"/>
          </a:xfrm>
          <a:prstGeom prst="rect">
            <a:avLst/>
          </a:prstGeom>
        </p:spPr>
      </p:pic>
      <p:pic>
        <p:nvPicPr>
          <p:cNvPr id="20" name="Image 19">
            <a:extLst>
              <a:ext uri="{FF2B5EF4-FFF2-40B4-BE49-F238E27FC236}">
                <a16:creationId xmlns:a16="http://schemas.microsoft.com/office/drawing/2014/main" id="{D8A34F02-6B6D-EB7A-F444-16F0D51C3D73}"/>
              </a:ext>
            </a:extLst>
          </p:cNvPr>
          <p:cNvPicPr>
            <a:picLocks noChangeAspect="1"/>
          </p:cNvPicPr>
          <p:nvPr/>
        </p:nvPicPr>
        <p:blipFill>
          <a:blip r:embed="rId8"/>
          <a:srcRect r="56891" b="41253"/>
          <a:stretch>
            <a:fillRect/>
          </a:stretch>
        </p:blipFill>
        <p:spPr>
          <a:xfrm>
            <a:off x="4910240" y="1937905"/>
            <a:ext cx="724434" cy="483602"/>
          </a:xfrm>
          <a:prstGeom prst="rect">
            <a:avLst/>
          </a:prstGeom>
        </p:spPr>
      </p:pic>
      <p:pic>
        <p:nvPicPr>
          <p:cNvPr id="21" name="Image 20">
            <a:extLst>
              <a:ext uri="{FF2B5EF4-FFF2-40B4-BE49-F238E27FC236}">
                <a16:creationId xmlns:a16="http://schemas.microsoft.com/office/drawing/2014/main" id="{E75C1B13-5457-8655-836B-968070A317CC}"/>
              </a:ext>
            </a:extLst>
          </p:cNvPr>
          <p:cNvPicPr>
            <a:picLocks noChangeAspect="1"/>
          </p:cNvPicPr>
          <p:nvPr/>
        </p:nvPicPr>
        <p:blipFill>
          <a:blip r:embed="rId8"/>
          <a:srcRect l="56777" t="36957" r="114" b="-3801"/>
          <a:stretch>
            <a:fillRect/>
          </a:stretch>
        </p:blipFill>
        <p:spPr>
          <a:xfrm>
            <a:off x="5963977" y="2216679"/>
            <a:ext cx="768372" cy="583631"/>
          </a:xfrm>
          <a:prstGeom prst="rect">
            <a:avLst/>
          </a:prstGeom>
        </p:spPr>
      </p:pic>
      <p:cxnSp>
        <p:nvCxnSpPr>
          <p:cNvPr id="4" name="Connecteur droit avec flèche 3">
            <a:extLst>
              <a:ext uri="{FF2B5EF4-FFF2-40B4-BE49-F238E27FC236}">
                <a16:creationId xmlns:a16="http://schemas.microsoft.com/office/drawing/2014/main" id="{B44B5127-FBA3-422B-B74E-18D163146F22}"/>
              </a:ext>
            </a:extLst>
          </p:cNvPr>
          <p:cNvCxnSpPr>
            <a:cxnSpLocks/>
            <a:stCxn id="14" idx="2"/>
          </p:cNvCxnSpPr>
          <p:nvPr/>
        </p:nvCxnSpPr>
        <p:spPr>
          <a:xfrm flipH="1">
            <a:off x="7179361" y="1623893"/>
            <a:ext cx="654720" cy="187326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0271B54D-6C5C-4AFF-318D-47976250D161}"/>
              </a:ext>
            </a:extLst>
          </p:cNvPr>
          <p:cNvCxnSpPr>
            <a:cxnSpLocks/>
          </p:cNvCxnSpPr>
          <p:nvPr/>
        </p:nvCxnSpPr>
        <p:spPr>
          <a:xfrm flipV="1">
            <a:off x="6732349" y="2571750"/>
            <a:ext cx="386001" cy="121920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B688E4BF-4A79-9F31-CE35-C00E927F9A44}"/>
              </a:ext>
            </a:extLst>
          </p:cNvPr>
          <p:cNvCxnSpPr>
            <a:cxnSpLocks/>
          </p:cNvCxnSpPr>
          <p:nvPr/>
        </p:nvCxnSpPr>
        <p:spPr>
          <a:xfrm flipH="1" flipV="1">
            <a:off x="4229100" y="3015709"/>
            <a:ext cx="2298700" cy="22279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1CC42A25-A756-A328-16ED-2E999E145773}"/>
              </a:ext>
            </a:extLst>
          </p:cNvPr>
          <p:cNvPicPr>
            <a:picLocks noChangeAspect="1"/>
          </p:cNvPicPr>
          <p:nvPr/>
        </p:nvPicPr>
        <p:blipFill>
          <a:blip r:embed="rId9"/>
          <a:stretch>
            <a:fillRect/>
          </a:stretch>
        </p:blipFill>
        <p:spPr>
          <a:xfrm>
            <a:off x="7481778" y="1154633"/>
            <a:ext cx="704606" cy="469260"/>
          </a:xfrm>
          <a:prstGeom prst="rect">
            <a:avLst/>
          </a:prstGeom>
        </p:spPr>
      </p:pic>
      <p:sp>
        <p:nvSpPr>
          <p:cNvPr id="12" name="Flèche : courbe vers la droite 11">
            <a:extLst>
              <a:ext uri="{FF2B5EF4-FFF2-40B4-BE49-F238E27FC236}">
                <a16:creationId xmlns:a16="http://schemas.microsoft.com/office/drawing/2014/main" id="{26EA4082-4657-1EF1-F00B-0FBB204569AD}"/>
              </a:ext>
            </a:extLst>
          </p:cNvPr>
          <p:cNvSpPr/>
          <p:nvPr/>
        </p:nvSpPr>
        <p:spPr>
          <a:xfrm>
            <a:off x="3762375" y="3028950"/>
            <a:ext cx="145256" cy="361950"/>
          </a:xfrm>
          <a:prstGeom prst="curvedRight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676340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0"/>
          <p:cNvSpPr txBox="1">
            <a:spLocks noGrp="1"/>
          </p:cNvSpPr>
          <p:nvPr>
            <p:ph type="title"/>
          </p:nvPr>
        </p:nvSpPr>
        <p:spPr>
          <a:xfrm>
            <a:off x="311700" y="180413"/>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Brisons la glace !</a:t>
            </a:r>
            <a:endParaRPr sz="3700">
              <a:solidFill>
                <a:srgbClr val="135D6D"/>
              </a:solidFill>
            </a:endParaRPr>
          </a:p>
        </p:txBody>
      </p:sp>
      <p:sp>
        <p:nvSpPr>
          <p:cNvPr id="132" name="Google Shape;132;p10"/>
          <p:cNvSpPr txBox="1">
            <a:spLocks noGrp="1"/>
          </p:cNvSpPr>
          <p:nvPr>
            <p:ph type="body" idx="1"/>
          </p:nvPr>
        </p:nvSpPr>
        <p:spPr>
          <a:xfrm>
            <a:off x="311700" y="788213"/>
            <a:ext cx="5744856" cy="4174874"/>
          </a:xfrm>
          <a:prstGeom prst="rect">
            <a:avLst/>
          </a:prstGeom>
          <a:noFill/>
          <a:ln>
            <a:noFill/>
          </a:ln>
        </p:spPr>
        <p:txBody>
          <a:bodyPr spcFirstLastPara="1" wrap="square" lIns="91425" tIns="91425" rIns="91425" bIns="91425" anchor="ctr" anchorCtr="0">
            <a:normAutofit fontScale="92500" lnSpcReduction="10000"/>
          </a:bodyPr>
          <a:lstStyle/>
          <a:p>
            <a:pPr marL="0" lvl="0" indent="0" algn="just" rtl="0">
              <a:lnSpc>
                <a:spcPct val="115000"/>
              </a:lnSpc>
              <a:spcBef>
                <a:spcPts val="1200"/>
              </a:spcBef>
              <a:spcAft>
                <a:spcPts val="0"/>
              </a:spcAft>
              <a:buClr>
                <a:srgbClr val="135D6D"/>
              </a:buClr>
              <a:buSzPct val="81081"/>
              <a:buNone/>
            </a:pPr>
            <a:r>
              <a:rPr lang="fr" sz="2400">
                <a:solidFill>
                  <a:schemeClr val="dk1"/>
                </a:solidFill>
              </a:rPr>
              <a:t>Partagez-nous:</a:t>
            </a:r>
            <a:endParaRPr/>
          </a:p>
          <a:p>
            <a:pPr marL="457200" lvl="0" indent="-457200" algn="just" rtl="0">
              <a:lnSpc>
                <a:spcPct val="115000"/>
              </a:lnSpc>
              <a:spcBef>
                <a:spcPts val="1200"/>
              </a:spcBef>
              <a:spcAft>
                <a:spcPts val="0"/>
              </a:spcAft>
              <a:buClr>
                <a:srgbClr val="135D6D"/>
              </a:buClr>
              <a:buSzPct val="81081"/>
              <a:buFont typeface="Arial"/>
              <a:buChar char="•"/>
            </a:pPr>
            <a:r>
              <a:rPr lang="fr" sz="2400"/>
              <a:t>Nom</a:t>
            </a:r>
            <a:endParaRPr sz="2400"/>
          </a:p>
          <a:p>
            <a:pPr marL="457200" lvl="0" indent="-457200" algn="just" rtl="0">
              <a:lnSpc>
                <a:spcPct val="115000"/>
              </a:lnSpc>
              <a:spcBef>
                <a:spcPts val="1200"/>
              </a:spcBef>
              <a:spcAft>
                <a:spcPts val="0"/>
              </a:spcAft>
              <a:buClr>
                <a:srgbClr val="135D6D"/>
              </a:buClr>
              <a:buSzPct val="81081"/>
              <a:buFont typeface="Arial"/>
              <a:buChar char="•"/>
            </a:pPr>
            <a:r>
              <a:rPr lang="fr" sz="2400"/>
              <a:t>L</a:t>
            </a:r>
            <a:r>
              <a:rPr lang="fr" sz="2400">
                <a:solidFill>
                  <a:schemeClr val="dk1"/>
                </a:solidFill>
              </a:rPr>
              <a:t>ieu de résidence</a:t>
            </a:r>
            <a:endParaRPr sz="2400"/>
          </a:p>
          <a:p>
            <a:pPr marL="457200" lvl="0" indent="-457200" algn="just" rtl="0">
              <a:lnSpc>
                <a:spcPct val="115000"/>
              </a:lnSpc>
              <a:spcBef>
                <a:spcPts val="1200"/>
              </a:spcBef>
              <a:spcAft>
                <a:spcPts val="0"/>
              </a:spcAft>
              <a:buClr>
                <a:srgbClr val="135D6D"/>
              </a:buClr>
              <a:buSzPct val="81081"/>
              <a:buFont typeface="Arial"/>
              <a:buChar char="•"/>
            </a:pPr>
            <a:r>
              <a:rPr lang="fr" sz="2400">
                <a:solidFill>
                  <a:schemeClr val="dk1"/>
                </a:solidFill>
              </a:rPr>
              <a:t>Souhait d’animation (bénévole, associatif, indépendant)</a:t>
            </a:r>
            <a:endParaRPr/>
          </a:p>
          <a:p>
            <a:pPr marL="457200" lvl="0" indent="-457200" algn="just" rtl="0">
              <a:lnSpc>
                <a:spcPct val="115000"/>
              </a:lnSpc>
              <a:spcBef>
                <a:spcPts val="1200"/>
              </a:spcBef>
              <a:spcAft>
                <a:spcPts val="0"/>
              </a:spcAft>
              <a:buClr>
                <a:srgbClr val="135D6D"/>
              </a:buClr>
              <a:buSzPct val="81081"/>
              <a:buFont typeface="Arial"/>
              <a:buChar char="•"/>
            </a:pPr>
            <a:r>
              <a:rPr lang="fr" sz="2400">
                <a:solidFill>
                  <a:schemeClr val="dk1"/>
                </a:solidFill>
              </a:rPr>
              <a:t>Expérience en animation de fresques ou autres ateliers</a:t>
            </a:r>
            <a:endParaRPr/>
          </a:p>
          <a:p>
            <a:pPr marL="457200" lvl="0" indent="-457200" algn="just" rtl="0">
              <a:lnSpc>
                <a:spcPct val="115000"/>
              </a:lnSpc>
              <a:spcBef>
                <a:spcPts val="1200"/>
              </a:spcBef>
              <a:spcAft>
                <a:spcPts val="0"/>
              </a:spcAft>
              <a:buClr>
                <a:srgbClr val="135D6D"/>
              </a:buClr>
              <a:buSzPct val="81081"/>
              <a:buFont typeface="Arial"/>
              <a:buChar char="•"/>
            </a:pPr>
            <a:r>
              <a:rPr lang="fr" sz="2400">
                <a:solidFill>
                  <a:schemeClr val="dk1"/>
                </a:solidFill>
              </a:rPr>
              <a:t>Attentes particulières pour cette formation</a:t>
            </a:r>
            <a:endParaRPr/>
          </a:p>
        </p:txBody>
      </p:sp>
      <p:pic>
        <p:nvPicPr>
          <p:cNvPr id="133" name="Google Shape;133;p10"/>
          <p:cNvPicPr preferRelativeResize="0"/>
          <p:nvPr/>
        </p:nvPicPr>
        <p:blipFill rotWithShape="1">
          <a:blip r:embed="rId3">
            <a:alphaModFix/>
          </a:blip>
          <a:srcRect/>
          <a:stretch/>
        </p:blipFill>
        <p:spPr>
          <a:xfrm>
            <a:off x="8159045" y="4549423"/>
            <a:ext cx="838200" cy="452830"/>
          </a:xfrm>
          <a:prstGeom prst="rect">
            <a:avLst/>
          </a:prstGeom>
          <a:noFill/>
          <a:ln>
            <a:noFill/>
          </a:ln>
        </p:spPr>
      </p:pic>
      <p:pic>
        <p:nvPicPr>
          <p:cNvPr id="134" name="Google Shape;134;p10"/>
          <p:cNvPicPr preferRelativeResize="0"/>
          <p:nvPr/>
        </p:nvPicPr>
        <p:blipFill rotWithShape="1">
          <a:blip r:embed="rId4">
            <a:alphaModFix/>
          </a:blip>
          <a:srcRect/>
          <a:stretch/>
        </p:blipFill>
        <p:spPr>
          <a:xfrm>
            <a:off x="6310631" y="1257633"/>
            <a:ext cx="2521669" cy="2521669"/>
          </a:xfrm>
          <a:prstGeom prst="roundRect">
            <a:avLst>
              <a:gd name="adj" fmla="val 16667"/>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1"/>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2 : débrief</a:t>
            </a:r>
            <a:endParaRPr sz="3700" b="1">
              <a:solidFill>
                <a:srgbClr val="135D6D"/>
              </a:solidFill>
            </a:endParaRPr>
          </a:p>
        </p:txBody>
      </p:sp>
      <p:sp>
        <p:nvSpPr>
          <p:cNvPr id="461" name="Google Shape;461;p31"/>
          <p:cNvSpPr/>
          <p:nvPr/>
        </p:nvSpPr>
        <p:spPr>
          <a:xfrm>
            <a:off x="327198" y="1562197"/>
            <a:ext cx="4720131" cy="6078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285750" marR="0" lvl="0" indent="-285750" algn="l" rtl="0">
              <a:lnSpc>
                <a:spcPct val="115000"/>
              </a:lnSpc>
              <a:spcBef>
                <a:spcPts val="0"/>
              </a:spcBef>
              <a:spcAft>
                <a:spcPts val="0"/>
              </a:spcAft>
              <a:buFont typeface="Arial" panose="020B0604020202020204" pitchFamily="34" charset="0"/>
              <a:buChar char="•"/>
            </a:pPr>
            <a:r>
              <a:rPr lang="fr" sz="1600" b="0" i="0" u="none" strike="noStrike" cap="none" dirty="0">
                <a:solidFill>
                  <a:schemeClr val="lt1"/>
                </a:solidFill>
                <a:latin typeface="Arial"/>
                <a:ea typeface="Arial"/>
                <a:cs typeface="Arial"/>
                <a:sym typeface="Arial"/>
              </a:rPr>
              <a:t>Eau prélevée non restituée </a:t>
            </a:r>
            <a:r>
              <a:rPr lang="fr" sz="1600" dirty="0">
                <a:solidFill>
                  <a:schemeClr val="lt1"/>
                </a:solidFill>
              </a:rPr>
              <a:t>→</a:t>
            </a:r>
            <a:r>
              <a:rPr lang="fr" sz="1600" b="0" i="0" u="none" strike="noStrike" cap="none" dirty="0">
                <a:solidFill>
                  <a:schemeClr val="lt1"/>
                </a:solidFill>
                <a:latin typeface="Arial"/>
                <a:ea typeface="Arial"/>
                <a:cs typeface="Arial"/>
                <a:sym typeface="Arial"/>
              </a:rPr>
              <a:t> utiliser des exemples (exemple : Mer d’Aral) </a:t>
            </a:r>
            <a:endParaRPr sz="1600" b="0" i="0" u="none" strike="noStrike" cap="none" dirty="0">
              <a:solidFill>
                <a:schemeClr val="lt1"/>
              </a:solidFill>
              <a:latin typeface="Twentieth Century"/>
              <a:ea typeface="Twentieth Century"/>
              <a:cs typeface="Twentieth Century"/>
              <a:sym typeface="Twentieth Century"/>
            </a:endParaRPr>
          </a:p>
        </p:txBody>
      </p:sp>
      <p:pic>
        <p:nvPicPr>
          <p:cNvPr id="462" name="Google Shape;462;p31"/>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463" name="Google Shape;463;p31"/>
          <p:cNvSpPr/>
          <p:nvPr/>
        </p:nvSpPr>
        <p:spPr>
          <a:xfrm>
            <a:off x="-1321647" y="954396"/>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464" name="Google Shape;464;p31"/>
          <p:cNvSpPr/>
          <p:nvPr/>
        </p:nvSpPr>
        <p:spPr>
          <a:xfrm>
            <a:off x="327198" y="2696817"/>
            <a:ext cx="4841150" cy="2234546"/>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135D6D"/>
              </a:buClr>
              <a:buSzPts val="1800"/>
              <a:buFont typeface="Arial"/>
              <a:buNone/>
            </a:pPr>
            <a:endParaRPr sz="1800" b="0" i="0" u="none" strike="noStrike" cap="none" dirty="0">
              <a:solidFill>
                <a:schemeClr val="lt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800"/>
              <a:buFont typeface="Arial"/>
              <a:buChar char="•"/>
            </a:pPr>
            <a:r>
              <a:rPr lang="fr-FR" sz="1600" b="0" i="0" u="none" strike="noStrike" cap="none" dirty="0">
                <a:solidFill>
                  <a:schemeClr val="lt1"/>
                </a:solidFill>
                <a:latin typeface="Arial"/>
                <a:ea typeface="Arial"/>
                <a:cs typeface="Arial"/>
                <a:sym typeface="Arial"/>
              </a:rPr>
              <a:t>Modification de la répartition de l’eau dans les stocks à cause de nos usages</a:t>
            </a:r>
            <a:endParaRPr sz="1600" dirty="0"/>
          </a:p>
          <a:p>
            <a:pPr marL="285750" marR="0" lvl="0" indent="-285750" algn="l" rtl="0">
              <a:lnSpc>
                <a:spcPct val="115000"/>
              </a:lnSpc>
              <a:spcBef>
                <a:spcPts val="0"/>
              </a:spcBef>
              <a:spcAft>
                <a:spcPts val="0"/>
              </a:spcAft>
              <a:buClr>
                <a:srgbClr val="000000"/>
              </a:buClr>
              <a:buSzPts val="1800"/>
              <a:buFont typeface="Arial"/>
              <a:buChar char="•"/>
            </a:pPr>
            <a:r>
              <a:rPr lang="fr" sz="1600" b="0" i="0" u="none" strike="noStrike" cap="none" dirty="0">
                <a:solidFill>
                  <a:schemeClr val="lt1"/>
                </a:solidFill>
                <a:latin typeface="Arial"/>
                <a:ea typeface="Arial"/>
                <a:cs typeface="Arial"/>
                <a:sym typeface="Arial"/>
              </a:rPr>
              <a:t>L’eau potable en France : 2/3 vient des nappes, 1/3 des cours d’eau</a:t>
            </a:r>
            <a:endParaRPr sz="16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800"/>
              <a:buFont typeface="Arial"/>
              <a:buChar char="•"/>
            </a:pPr>
            <a:r>
              <a:rPr lang="fr" sz="1600" b="0" i="0" u="none" strike="noStrike" cap="none" dirty="0">
                <a:solidFill>
                  <a:schemeClr val="lt1"/>
                </a:solidFill>
                <a:latin typeface="Arial"/>
                <a:ea typeface="Arial"/>
                <a:cs typeface="Arial"/>
                <a:sym typeface="Arial"/>
              </a:rPr>
              <a:t>Eau non restituée (ou « consommée »), qui varie selon l’usage</a:t>
            </a:r>
            <a:endParaRPr sz="1600" dirty="0"/>
          </a:p>
          <a:p>
            <a:pPr marL="285750" marR="0" lvl="0" indent="-285750" algn="l" rtl="0">
              <a:lnSpc>
                <a:spcPct val="115000"/>
              </a:lnSpc>
              <a:spcBef>
                <a:spcPts val="0"/>
              </a:spcBef>
              <a:spcAft>
                <a:spcPts val="0"/>
              </a:spcAft>
              <a:buClr>
                <a:srgbClr val="000000"/>
              </a:buClr>
              <a:buSzPts val="1800"/>
              <a:buFont typeface="Arial"/>
              <a:buChar char="•"/>
            </a:pPr>
            <a:r>
              <a:rPr lang="fr" sz="1600" b="0" i="0" u="none" strike="noStrike" cap="none" dirty="0">
                <a:solidFill>
                  <a:schemeClr val="lt1"/>
                </a:solidFill>
                <a:latin typeface="Arial"/>
                <a:ea typeface="Arial"/>
                <a:cs typeface="Arial"/>
                <a:sym typeface="Arial"/>
              </a:rPr>
              <a:t>Usage de stocks non renouvelables </a:t>
            </a:r>
            <a:endParaRPr sz="16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1800"/>
              <a:buFont typeface="Arial"/>
              <a:buNone/>
            </a:pPr>
            <a:endParaRPr sz="1600" b="0" i="0" u="none" strike="noStrike" cap="none" dirty="0">
              <a:solidFill>
                <a:schemeClr val="lt1"/>
              </a:solidFill>
              <a:latin typeface="Twentieth Century"/>
              <a:ea typeface="Twentieth Century"/>
              <a:cs typeface="Twentieth Century"/>
              <a:sym typeface="Twentieth Century"/>
            </a:endParaRPr>
          </a:p>
        </p:txBody>
      </p:sp>
      <p:sp>
        <p:nvSpPr>
          <p:cNvPr id="465" name="Google Shape;465;p31"/>
          <p:cNvSpPr/>
          <p:nvPr/>
        </p:nvSpPr>
        <p:spPr>
          <a:xfrm>
            <a:off x="-1142033" y="2196150"/>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dirty="0">
                <a:solidFill>
                  <a:srgbClr val="135D6D"/>
                </a:solidFill>
                <a:latin typeface="Twentieth Century"/>
                <a:ea typeface="Twentieth Century"/>
                <a:cs typeface="Twentieth Century"/>
                <a:sym typeface="Twentieth Century"/>
              </a:rPr>
              <a:t>Messages clés</a:t>
            </a:r>
            <a:endParaRPr sz="1400" b="0" i="0" u="none" strike="noStrike" cap="none" dirty="0">
              <a:solidFill>
                <a:srgbClr val="000000"/>
              </a:solidFill>
              <a:latin typeface="Arial"/>
              <a:ea typeface="Arial"/>
              <a:cs typeface="Arial"/>
              <a:sym typeface="Arial"/>
            </a:endParaRPr>
          </a:p>
        </p:txBody>
      </p:sp>
      <p:pic>
        <p:nvPicPr>
          <p:cNvPr id="466" name="Google Shape;466;p31"/>
          <p:cNvPicPr preferRelativeResize="0"/>
          <p:nvPr/>
        </p:nvPicPr>
        <p:blipFill rotWithShape="1">
          <a:blip r:embed="rId4">
            <a:alphaModFix/>
          </a:blip>
          <a:srcRect/>
          <a:stretch/>
        </p:blipFill>
        <p:spPr>
          <a:xfrm>
            <a:off x="5047329" y="1258296"/>
            <a:ext cx="3591106" cy="2982094"/>
          </a:xfrm>
          <a:prstGeom prst="roundRect">
            <a:avLst>
              <a:gd name="adj" fmla="val 16667"/>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2"/>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472" name="Google Shape;472;p32"/>
          <p:cNvSpPr txBox="1"/>
          <p:nvPr/>
        </p:nvSpPr>
        <p:spPr>
          <a:xfrm>
            <a:off x="912303" y="2263973"/>
            <a:ext cx="6435554"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2 ET 3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TRANSITION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33"/>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dirty="0">
                <a:solidFill>
                  <a:srgbClr val="135D6D"/>
                </a:solidFill>
              </a:rPr>
              <a:t>Transition, nos activités humaines </a:t>
            </a:r>
            <a:endParaRPr sz="3700" b="1" dirty="0">
              <a:solidFill>
                <a:srgbClr val="135D6D"/>
              </a:solidFill>
            </a:endParaRPr>
          </a:p>
        </p:txBody>
      </p:sp>
      <p:pic>
        <p:nvPicPr>
          <p:cNvPr id="478" name="Google Shape;478;p33" descr="Chronomètre"/>
          <p:cNvPicPr preferRelativeResize="0"/>
          <p:nvPr/>
        </p:nvPicPr>
        <p:blipFill rotWithShape="1">
          <a:blip r:embed="rId3">
            <a:alphaModFix/>
          </a:blip>
          <a:srcRect/>
          <a:stretch/>
        </p:blipFill>
        <p:spPr>
          <a:xfrm>
            <a:off x="1134975" y="1826874"/>
            <a:ext cx="811177" cy="811177"/>
          </a:xfrm>
          <a:prstGeom prst="rect">
            <a:avLst/>
          </a:prstGeom>
          <a:noFill/>
          <a:ln>
            <a:noFill/>
          </a:ln>
        </p:spPr>
      </p:pic>
      <p:pic>
        <p:nvPicPr>
          <p:cNvPr id="479" name="Google Shape;479;p33"/>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480" name="Google Shape;480;p33"/>
          <p:cNvSpPr txBox="1"/>
          <p:nvPr/>
        </p:nvSpPr>
        <p:spPr>
          <a:xfrm>
            <a:off x="565326" y="2950887"/>
            <a:ext cx="2197214" cy="536445"/>
          </a:xfrm>
          <a:prstGeom prst="rect">
            <a:avLst/>
          </a:prstGeom>
          <a:noFill/>
          <a:ln>
            <a:noFill/>
          </a:ln>
        </p:spPr>
        <p:txBody>
          <a:bodyPr spcFirstLastPara="1" wrap="square" lIns="91425" tIns="91425" rIns="91425" bIns="91425" anchor="t" anchorCtr="0">
            <a:norm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dirty="0">
                <a:solidFill>
                  <a:srgbClr val="135D6D"/>
                </a:solidFill>
                <a:latin typeface="Twentieth Century"/>
                <a:ea typeface="Twentieth Century"/>
                <a:cs typeface="Twentieth Century"/>
                <a:sym typeface="Twentieth Century"/>
              </a:rPr>
              <a:t>Durée : </a:t>
            </a:r>
            <a:r>
              <a:rPr lang="fr" sz="2000" b="1" dirty="0">
                <a:solidFill>
                  <a:srgbClr val="135D6D"/>
                </a:solidFill>
                <a:latin typeface="Twentieth Century"/>
                <a:ea typeface="Twentieth Century"/>
                <a:cs typeface="Twentieth Century"/>
                <a:sym typeface="Twentieth Century"/>
              </a:rPr>
              <a:t>20</a:t>
            </a:r>
            <a:r>
              <a:rPr lang="fr" sz="2000" b="1" i="0" u="none" strike="noStrike" cap="none" dirty="0">
                <a:solidFill>
                  <a:srgbClr val="135D6D"/>
                </a:solidFill>
                <a:latin typeface="Twentieth Century"/>
                <a:ea typeface="Twentieth Century"/>
                <a:cs typeface="Twentieth Century"/>
                <a:sym typeface="Twentieth Century"/>
              </a:rPr>
              <a:t> min</a:t>
            </a:r>
            <a:endParaRPr sz="1400" b="0" i="0" u="none" strike="noStrike" cap="none" dirty="0">
              <a:solidFill>
                <a:srgbClr val="000000"/>
              </a:solidFill>
              <a:latin typeface="Arial"/>
              <a:ea typeface="Arial"/>
              <a:cs typeface="Arial"/>
              <a:sym typeface="Arial"/>
            </a:endParaRPr>
          </a:p>
        </p:txBody>
      </p:sp>
      <p:sp>
        <p:nvSpPr>
          <p:cNvPr id="481" name="Google Shape;481;p33"/>
          <p:cNvSpPr/>
          <p:nvPr/>
        </p:nvSpPr>
        <p:spPr>
          <a:xfrm>
            <a:off x="3511611" y="1283098"/>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 (communes en ligne et présentiel)</a:t>
            </a:r>
            <a:endParaRPr sz="1400" b="0" i="0" u="none" strike="noStrike" cap="none">
              <a:solidFill>
                <a:srgbClr val="000000"/>
              </a:solidFill>
              <a:latin typeface="Arial"/>
              <a:ea typeface="Arial"/>
              <a:cs typeface="Arial"/>
              <a:sym typeface="Arial"/>
            </a:endParaRPr>
          </a:p>
        </p:txBody>
      </p:sp>
      <p:sp>
        <p:nvSpPr>
          <p:cNvPr id="482" name="Google Shape;482;p33"/>
          <p:cNvSpPr/>
          <p:nvPr/>
        </p:nvSpPr>
        <p:spPr>
          <a:xfrm>
            <a:off x="3511611" y="2643188"/>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Lecture à tour de rôle</a:t>
            </a:r>
            <a:endParaRPr sz="1400" b="0" i="0" u="none" strike="noStrike" cap="none">
              <a:solidFill>
                <a:srgbClr val="000000"/>
              </a:solidFill>
              <a:latin typeface="Arial"/>
              <a:ea typeface="Arial"/>
              <a:cs typeface="Arial"/>
              <a:sym typeface="Arial"/>
            </a:endParaRPr>
          </a:p>
        </p:txBody>
      </p:sp>
      <p:sp>
        <p:nvSpPr>
          <p:cNvPr id="483" name="Google Shape;483;p33"/>
          <p:cNvSpPr/>
          <p:nvPr/>
        </p:nvSpPr>
        <p:spPr>
          <a:xfrm>
            <a:off x="6057676" y="2643188"/>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Placement collectif après lecture</a:t>
            </a:r>
            <a:endParaRPr sz="1400" b="0" i="0" u="none" strike="noStrike" cap="none">
              <a:solidFill>
                <a:srgbClr val="000000"/>
              </a:solidFill>
              <a:latin typeface="Arial"/>
              <a:ea typeface="Arial"/>
              <a:cs typeface="Arial"/>
              <a:sym typeface="Arial"/>
            </a:endParaRPr>
          </a:p>
        </p:txBody>
      </p:sp>
      <p:pic>
        <p:nvPicPr>
          <p:cNvPr id="484" name="Google Shape;484;p33" descr="Écran"/>
          <p:cNvPicPr preferRelativeResize="0"/>
          <p:nvPr/>
        </p:nvPicPr>
        <p:blipFill rotWithShape="1">
          <a:blip r:embed="rId5">
            <a:alphaModFix/>
          </a:blip>
          <a:srcRect/>
          <a:stretch/>
        </p:blipFill>
        <p:spPr>
          <a:xfrm>
            <a:off x="4255168" y="2018217"/>
            <a:ext cx="633663" cy="633663"/>
          </a:xfrm>
          <a:prstGeom prst="rect">
            <a:avLst/>
          </a:prstGeom>
          <a:noFill/>
          <a:ln>
            <a:noFill/>
          </a:ln>
        </p:spPr>
      </p:pic>
      <p:pic>
        <p:nvPicPr>
          <p:cNvPr id="485" name="Google Shape;485;p33" descr="Brainstorming de groupe"/>
          <p:cNvPicPr preferRelativeResize="0"/>
          <p:nvPr/>
        </p:nvPicPr>
        <p:blipFill rotWithShape="1">
          <a:blip r:embed="rId6">
            <a:alphaModFix/>
          </a:blip>
          <a:srcRect/>
          <a:stretch/>
        </p:blipFill>
        <p:spPr>
          <a:xfrm>
            <a:off x="6787658" y="1990638"/>
            <a:ext cx="688821" cy="68882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34"/>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lvl="0">
              <a:buSzPts val="4056"/>
            </a:pPr>
            <a:r>
              <a:rPr lang="fr" sz="3700" b="1" dirty="0">
                <a:solidFill>
                  <a:srgbClr val="135D6D"/>
                </a:solidFill>
              </a:rPr>
              <a:t>Transition, nos activités humaines </a:t>
            </a:r>
            <a:endParaRPr sz="3700" b="1" dirty="0">
              <a:solidFill>
                <a:srgbClr val="135D6D"/>
              </a:solidFill>
            </a:endParaRPr>
          </a:p>
        </p:txBody>
      </p:sp>
      <p:sp>
        <p:nvSpPr>
          <p:cNvPr id="491" name="Google Shape;491;p34"/>
          <p:cNvSpPr txBox="1">
            <a:spLocks noGrp="1"/>
          </p:cNvSpPr>
          <p:nvPr>
            <p:ph type="body" idx="1"/>
          </p:nvPr>
        </p:nvSpPr>
        <p:spPr>
          <a:xfrm>
            <a:off x="311700" y="1056669"/>
            <a:ext cx="3054800" cy="1010039"/>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2335"/>
              <a:buNone/>
            </a:pPr>
            <a:r>
              <a:rPr lang="fr" sz="2400">
                <a:solidFill>
                  <a:schemeClr val="dk1"/>
                </a:solidFill>
              </a:rPr>
              <a:t>Séparation des 4 cartes </a:t>
            </a:r>
            <a:r>
              <a:rPr lang="fr" sz="2400">
                <a:solidFill>
                  <a:srgbClr val="135D6D"/>
                </a:solidFill>
              </a:rPr>
              <a:t>«</a:t>
            </a:r>
            <a:r>
              <a:rPr lang="fr" sz="2400">
                <a:solidFill>
                  <a:schemeClr val="dk1"/>
                </a:solidFill>
              </a:rPr>
              <a:t> </a:t>
            </a:r>
            <a:r>
              <a:rPr lang="fr" sz="2400">
                <a:solidFill>
                  <a:srgbClr val="135D6D"/>
                </a:solidFill>
              </a:rPr>
              <a:t>prélèvement directs »</a:t>
            </a:r>
            <a:endParaRPr sz="2400">
              <a:solidFill>
                <a:srgbClr val="135D6D"/>
              </a:solidFill>
            </a:endParaRPr>
          </a:p>
        </p:txBody>
      </p:sp>
      <p:pic>
        <p:nvPicPr>
          <p:cNvPr id="492" name="Google Shape;492;p34"/>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493" name="Google Shape;493;p34"/>
          <p:cNvSpPr txBox="1"/>
          <p:nvPr/>
        </p:nvSpPr>
        <p:spPr>
          <a:xfrm>
            <a:off x="311700" y="2804308"/>
            <a:ext cx="4536066" cy="1010039"/>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200"/>
              </a:spcBef>
              <a:spcAft>
                <a:spcPts val="0"/>
              </a:spcAft>
              <a:buClr>
                <a:schemeClr val="accent1"/>
              </a:buClr>
              <a:buSzPts val="2335"/>
              <a:buFont typeface="Twentieth Century"/>
              <a:buNone/>
            </a:pPr>
            <a:r>
              <a:rPr lang="fr" sz="2400" b="0" i="0" u="none" strike="noStrike" cap="none">
                <a:solidFill>
                  <a:schemeClr val="dk1"/>
                </a:solidFill>
                <a:latin typeface="Twentieth Century"/>
                <a:ea typeface="Twentieth Century"/>
                <a:cs typeface="Twentieth Century"/>
                <a:sym typeface="Twentieth Century"/>
              </a:rPr>
              <a:t>Classement selon</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chemeClr val="accent1"/>
              </a:buClr>
              <a:buSzPts val="2335"/>
              <a:buFont typeface="Twentieth Century"/>
              <a:buNone/>
            </a:pPr>
            <a:r>
              <a:rPr lang="fr" sz="2400" b="0" i="0" u="none" strike="noStrike" cap="none">
                <a:solidFill>
                  <a:srgbClr val="135D6D"/>
                </a:solidFill>
                <a:latin typeface="Twentieth Century"/>
                <a:ea typeface="Twentieth Century"/>
                <a:cs typeface="Twentieth Century"/>
                <a:sym typeface="Twentieth Century"/>
              </a:rPr>
              <a:t> % de restitution</a:t>
            </a:r>
            <a:endParaRPr sz="1400" b="0" i="0" u="none" strike="noStrike" cap="none">
              <a:solidFill>
                <a:srgbClr val="000000"/>
              </a:solidFill>
              <a:latin typeface="Arial"/>
              <a:ea typeface="Arial"/>
              <a:cs typeface="Arial"/>
              <a:sym typeface="Arial"/>
            </a:endParaRPr>
          </a:p>
        </p:txBody>
      </p:sp>
      <p:pic>
        <p:nvPicPr>
          <p:cNvPr id="494" name="Google Shape;494;p34"/>
          <p:cNvPicPr preferRelativeResize="0"/>
          <p:nvPr/>
        </p:nvPicPr>
        <p:blipFill rotWithShape="1">
          <a:blip r:embed="rId4">
            <a:alphaModFix/>
          </a:blip>
          <a:srcRect/>
          <a:stretch/>
        </p:blipFill>
        <p:spPr>
          <a:xfrm>
            <a:off x="3260269" y="1391209"/>
            <a:ext cx="2291686" cy="1456111"/>
          </a:xfrm>
          <a:prstGeom prst="rect">
            <a:avLst/>
          </a:prstGeom>
          <a:noFill/>
          <a:ln>
            <a:noFill/>
          </a:ln>
        </p:spPr>
      </p:pic>
      <p:pic>
        <p:nvPicPr>
          <p:cNvPr id="495" name="Google Shape;495;p34"/>
          <p:cNvPicPr preferRelativeResize="0"/>
          <p:nvPr/>
        </p:nvPicPr>
        <p:blipFill rotWithShape="1">
          <a:blip r:embed="rId5">
            <a:alphaModFix/>
          </a:blip>
          <a:srcRect/>
          <a:stretch/>
        </p:blipFill>
        <p:spPr>
          <a:xfrm>
            <a:off x="5883711" y="3181860"/>
            <a:ext cx="2291687" cy="1464474"/>
          </a:xfrm>
          <a:prstGeom prst="rect">
            <a:avLst/>
          </a:prstGeom>
          <a:noFill/>
          <a:ln>
            <a:noFill/>
          </a:ln>
        </p:spPr>
      </p:pic>
      <p:pic>
        <p:nvPicPr>
          <p:cNvPr id="496" name="Google Shape;496;p34"/>
          <p:cNvPicPr preferRelativeResize="0"/>
          <p:nvPr/>
        </p:nvPicPr>
        <p:blipFill rotWithShape="1">
          <a:blip r:embed="rId6">
            <a:alphaModFix/>
          </a:blip>
          <a:srcRect/>
          <a:stretch/>
        </p:blipFill>
        <p:spPr>
          <a:xfrm>
            <a:off x="3260269" y="3181860"/>
            <a:ext cx="2312211" cy="1472264"/>
          </a:xfrm>
          <a:prstGeom prst="rect">
            <a:avLst/>
          </a:prstGeom>
          <a:noFill/>
          <a:ln>
            <a:noFill/>
          </a:ln>
        </p:spPr>
      </p:pic>
      <p:pic>
        <p:nvPicPr>
          <p:cNvPr id="497" name="Google Shape;497;p34"/>
          <p:cNvPicPr preferRelativeResize="0"/>
          <p:nvPr/>
        </p:nvPicPr>
        <p:blipFill rotWithShape="1">
          <a:blip r:embed="rId7">
            <a:alphaModFix/>
          </a:blip>
          <a:srcRect/>
          <a:stretch/>
        </p:blipFill>
        <p:spPr>
          <a:xfrm>
            <a:off x="5883712" y="1391209"/>
            <a:ext cx="2291686" cy="147226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5"/>
          <p:cNvSpPr txBox="1">
            <a:spLocks noGrp="1"/>
          </p:cNvSpPr>
          <p:nvPr>
            <p:ph type="title"/>
          </p:nvPr>
        </p:nvSpPr>
        <p:spPr>
          <a:xfrm>
            <a:off x="105013" y="103770"/>
            <a:ext cx="455224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endParaRPr b="1">
              <a:solidFill>
                <a:srgbClr val="135D6D"/>
              </a:solidFill>
            </a:endParaRPr>
          </a:p>
        </p:txBody>
      </p:sp>
      <p:pic>
        <p:nvPicPr>
          <p:cNvPr id="503" name="Google Shape;503;p35"/>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04" name="Google Shape;504;p35"/>
          <p:cNvPicPr preferRelativeResize="0"/>
          <p:nvPr/>
        </p:nvPicPr>
        <p:blipFill rotWithShape="1">
          <a:blip r:embed="rId4">
            <a:alphaModFix/>
          </a:blip>
          <a:srcRect/>
          <a:stretch/>
        </p:blipFill>
        <p:spPr>
          <a:xfrm>
            <a:off x="2436124" y="4028320"/>
            <a:ext cx="1168501" cy="810000"/>
          </a:xfrm>
          <a:prstGeom prst="rect">
            <a:avLst/>
          </a:prstGeom>
          <a:noFill/>
          <a:ln>
            <a:noFill/>
          </a:ln>
        </p:spPr>
      </p:pic>
      <p:pic>
        <p:nvPicPr>
          <p:cNvPr id="505" name="Google Shape;505;p35"/>
          <p:cNvPicPr preferRelativeResize="0"/>
          <p:nvPr/>
        </p:nvPicPr>
        <p:blipFill rotWithShape="1">
          <a:blip r:embed="rId5">
            <a:alphaModFix/>
          </a:blip>
          <a:srcRect/>
          <a:stretch/>
        </p:blipFill>
        <p:spPr>
          <a:xfrm>
            <a:off x="2436345" y="3074679"/>
            <a:ext cx="1167838" cy="810000"/>
          </a:xfrm>
          <a:prstGeom prst="rect">
            <a:avLst/>
          </a:prstGeom>
          <a:noFill/>
          <a:ln>
            <a:noFill/>
          </a:ln>
        </p:spPr>
      </p:pic>
      <p:pic>
        <p:nvPicPr>
          <p:cNvPr id="506" name="Google Shape;506;p35"/>
          <p:cNvPicPr preferRelativeResize="0"/>
          <p:nvPr/>
        </p:nvPicPr>
        <p:blipFill rotWithShape="1">
          <a:blip r:embed="rId6">
            <a:alphaModFix/>
          </a:blip>
          <a:srcRect/>
          <a:stretch/>
        </p:blipFill>
        <p:spPr>
          <a:xfrm>
            <a:off x="2438988" y="1167397"/>
            <a:ext cx="1159909" cy="810000"/>
          </a:xfrm>
          <a:prstGeom prst="rect">
            <a:avLst/>
          </a:prstGeom>
          <a:noFill/>
          <a:ln>
            <a:noFill/>
          </a:ln>
        </p:spPr>
      </p:pic>
      <p:pic>
        <p:nvPicPr>
          <p:cNvPr id="507" name="Google Shape;507;p35"/>
          <p:cNvPicPr preferRelativeResize="0"/>
          <p:nvPr/>
        </p:nvPicPr>
        <p:blipFill rotWithShape="1">
          <a:blip r:embed="rId7">
            <a:alphaModFix/>
          </a:blip>
          <a:srcRect/>
          <a:stretch/>
        </p:blipFill>
        <p:spPr>
          <a:xfrm>
            <a:off x="2437779" y="2121038"/>
            <a:ext cx="1163536" cy="810000"/>
          </a:xfrm>
          <a:prstGeom prst="rect">
            <a:avLst/>
          </a:prstGeom>
          <a:noFill/>
          <a:ln>
            <a:noFill/>
          </a:ln>
        </p:spPr>
      </p:pic>
      <p:pic>
        <p:nvPicPr>
          <p:cNvPr id="508" name="Google Shape;508;p35"/>
          <p:cNvPicPr preferRelativeResize="0"/>
          <p:nvPr/>
        </p:nvPicPr>
        <p:blipFill rotWithShape="1">
          <a:blip r:embed="rId8">
            <a:alphaModFix/>
          </a:blip>
          <a:srcRect/>
          <a:stretch/>
        </p:blipFill>
        <p:spPr>
          <a:xfrm>
            <a:off x="6542886" y="2512215"/>
            <a:ext cx="1170668" cy="810000"/>
          </a:xfrm>
          <a:prstGeom prst="rect">
            <a:avLst/>
          </a:prstGeom>
          <a:noFill/>
          <a:ln>
            <a:noFill/>
          </a:ln>
        </p:spPr>
      </p:pic>
      <p:pic>
        <p:nvPicPr>
          <p:cNvPr id="509" name="Google Shape;509;p35"/>
          <p:cNvPicPr preferRelativeResize="0"/>
          <p:nvPr/>
        </p:nvPicPr>
        <p:blipFill rotWithShape="1">
          <a:blip r:embed="rId9">
            <a:alphaModFix/>
          </a:blip>
          <a:srcRect/>
          <a:stretch/>
        </p:blipFill>
        <p:spPr>
          <a:xfrm>
            <a:off x="6548635" y="1482164"/>
            <a:ext cx="1162044" cy="810000"/>
          </a:xfrm>
          <a:prstGeom prst="rect">
            <a:avLst/>
          </a:prstGeom>
          <a:noFill/>
          <a:ln>
            <a:noFill/>
          </a:ln>
        </p:spPr>
      </p:pic>
      <p:pic>
        <p:nvPicPr>
          <p:cNvPr id="510" name="Google Shape;510;p35"/>
          <p:cNvPicPr preferRelativeResize="0"/>
          <p:nvPr/>
        </p:nvPicPr>
        <p:blipFill rotWithShape="1">
          <a:blip r:embed="rId10">
            <a:alphaModFix/>
          </a:blip>
          <a:srcRect/>
          <a:stretch/>
        </p:blipFill>
        <p:spPr>
          <a:xfrm>
            <a:off x="6548633" y="3542266"/>
            <a:ext cx="1164188" cy="810000"/>
          </a:xfrm>
          <a:prstGeom prst="rect">
            <a:avLst/>
          </a:prstGeom>
          <a:noFill/>
          <a:ln>
            <a:noFill/>
          </a:ln>
        </p:spPr>
      </p:pic>
      <p:sp>
        <p:nvSpPr>
          <p:cNvPr id="511" name="Google Shape;511;p35"/>
          <p:cNvSpPr/>
          <p:nvPr/>
        </p:nvSpPr>
        <p:spPr>
          <a:xfrm>
            <a:off x="3857626" y="2664307"/>
            <a:ext cx="138564" cy="484748"/>
          </a:xfrm>
          <a:prstGeom prst="rect">
            <a:avLst/>
          </a:prstGeom>
          <a:noFill/>
          <a:ln>
            <a:noFill/>
          </a:ln>
        </p:spPr>
        <p:txBody>
          <a:bodyPr spcFirstLastPara="1" wrap="square" lIns="68575" tIns="34275" rIns="68575" bIns="34275" anchor="ctr" anchorCtr="0">
            <a:spAutoFit/>
          </a:bodyPr>
          <a:lstStyle/>
          <a:p>
            <a:pPr marL="0" marR="0" lvl="0" indent="0" algn="l" rtl="0">
              <a:lnSpc>
                <a:spcPct val="100000"/>
              </a:lnSpc>
              <a:spcBef>
                <a:spcPts val="0"/>
              </a:spcBef>
              <a:spcAft>
                <a:spcPts val="0"/>
              </a:spcAft>
              <a:buClr>
                <a:srgbClr val="000000"/>
              </a:buClr>
              <a:buSzPts val="1350"/>
              <a:buFont typeface="Arial"/>
              <a:buNone/>
            </a:pPr>
            <a:br>
              <a:rPr lang="fr" sz="1350" b="0" i="0" u="none" strike="noStrike" cap="none">
                <a:solidFill>
                  <a:schemeClr val="dk1"/>
                </a:solidFill>
                <a:latin typeface="Arial"/>
                <a:ea typeface="Arial"/>
                <a:cs typeface="Arial"/>
                <a:sym typeface="Arial"/>
              </a:rPr>
            </a:br>
            <a:endParaRPr sz="1350" b="0" i="0" u="none" strike="noStrike" cap="none">
              <a:solidFill>
                <a:schemeClr val="dk1"/>
              </a:solidFill>
              <a:latin typeface="Arial"/>
              <a:ea typeface="Arial"/>
              <a:cs typeface="Arial"/>
              <a:sym typeface="Arial"/>
            </a:endParaRPr>
          </a:p>
        </p:txBody>
      </p:sp>
      <p:sp>
        <p:nvSpPr>
          <p:cNvPr id="512" name="Google Shape;512;p35"/>
          <p:cNvSpPr txBox="1"/>
          <p:nvPr/>
        </p:nvSpPr>
        <p:spPr>
          <a:xfrm>
            <a:off x="652951" y="2429627"/>
            <a:ext cx="1382756"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4 activités qui prélèvent directement de l’eau</a:t>
            </a:r>
            <a:endParaRPr sz="1400" b="0" i="0" u="none" strike="noStrike" cap="none">
              <a:solidFill>
                <a:srgbClr val="000000"/>
              </a:solidFill>
              <a:latin typeface="Arial"/>
              <a:ea typeface="Arial"/>
              <a:cs typeface="Arial"/>
              <a:sym typeface="Arial"/>
            </a:endParaRPr>
          </a:p>
        </p:txBody>
      </p:sp>
      <p:sp>
        <p:nvSpPr>
          <p:cNvPr id="513" name="Google Shape;513;p35"/>
          <p:cNvSpPr txBox="1"/>
          <p:nvPr/>
        </p:nvSpPr>
        <p:spPr>
          <a:xfrm>
            <a:off x="4776731" y="2429626"/>
            <a:ext cx="1666101"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3 activités qui ne prélèvent pas directement de l’eau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7"/>
          <p:cNvSpPr txBox="1">
            <a:spLocks noGrp="1"/>
          </p:cNvSpPr>
          <p:nvPr>
            <p:ph type="title"/>
          </p:nvPr>
        </p:nvSpPr>
        <p:spPr>
          <a:xfrm>
            <a:off x="105013" y="103770"/>
            <a:ext cx="455224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endParaRPr b="1">
              <a:solidFill>
                <a:srgbClr val="135D6D"/>
              </a:solidFill>
            </a:endParaRPr>
          </a:p>
        </p:txBody>
      </p:sp>
      <p:pic>
        <p:nvPicPr>
          <p:cNvPr id="519" name="Google Shape;519;p37"/>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20" name="Google Shape;520;p37"/>
          <p:cNvPicPr preferRelativeResize="0"/>
          <p:nvPr/>
        </p:nvPicPr>
        <p:blipFill rotWithShape="1">
          <a:blip r:embed="rId4">
            <a:alphaModFix/>
          </a:blip>
          <a:srcRect/>
          <a:stretch/>
        </p:blipFill>
        <p:spPr>
          <a:xfrm>
            <a:off x="5475509" y="4413247"/>
            <a:ext cx="779000" cy="540000"/>
          </a:xfrm>
          <a:prstGeom prst="rect">
            <a:avLst/>
          </a:prstGeom>
          <a:noFill/>
          <a:ln>
            <a:noFill/>
          </a:ln>
        </p:spPr>
      </p:pic>
      <p:pic>
        <p:nvPicPr>
          <p:cNvPr id="521" name="Google Shape;521;p37"/>
          <p:cNvPicPr preferRelativeResize="0"/>
          <p:nvPr/>
        </p:nvPicPr>
        <p:blipFill rotWithShape="1">
          <a:blip r:embed="rId5">
            <a:alphaModFix/>
          </a:blip>
          <a:srcRect/>
          <a:stretch/>
        </p:blipFill>
        <p:spPr>
          <a:xfrm>
            <a:off x="5475728" y="3723320"/>
            <a:ext cx="778559" cy="540000"/>
          </a:xfrm>
          <a:prstGeom prst="rect">
            <a:avLst/>
          </a:prstGeom>
          <a:noFill/>
          <a:ln>
            <a:noFill/>
          </a:ln>
        </p:spPr>
      </p:pic>
      <p:pic>
        <p:nvPicPr>
          <p:cNvPr id="522" name="Google Shape;522;p37"/>
          <p:cNvPicPr preferRelativeResize="0"/>
          <p:nvPr/>
        </p:nvPicPr>
        <p:blipFill rotWithShape="1">
          <a:blip r:embed="rId6">
            <a:alphaModFix/>
          </a:blip>
          <a:srcRect/>
          <a:stretch/>
        </p:blipFill>
        <p:spPr>
          <a:xfrm>
            <a:off x="5478371" y="2343465"/>
            <a:ext cx="773273" cy="540000"/>
          </a:xfrm>
          <a:prstGeom prst="rect">
            <a:avLst/>
          </a:prstGeom>
          <a:noFill/>
          <a:ln>
            <a:noFill/>
          </a:ln>
        </p:spPr>
      </p:pic>
      <p:pic>
        <p:nvPicPr>
          <p:cNvPr id="523" name="Google Shape;523;p37"/>
          <p:cNvPicPr preferRelativeResize="0"/>
          <p:nvPr/>
        </p:nvPicPr>
        <p:blipFill rotWithShape="1">
          <a:blip r:embed="rId7">
            <a:alphaModFix/>
          </a:blip>
          <a:srcRect/>
          <a:stretch/>
        </p:blipFill>
        <p:spPr>
          <a:xfrm>
            <a:off x="5477162" y="3033393"/>
            <a:ext cx="775691" cy="540000"/>
          </a:xfrm>
          <a:prstGeom prst="rect">
            <a:avLst/>
          </a:prstGeom>
          <a:noFill/>
          <a:ln>
            <a:noFill/>
          </a:ln>
        </p:spPr>
      </p:pic>
      <p:pic>
        <p:nvPicPr>
          <p:cNvPr id="524" name="Google Shape;524;p37"/>
          <p:cNvPicPr preferRelativeResize="0"/>
          <p:nvPr/>
        </p:nvPicPr>
        <p:blipFill rotWithShape="1">
          <a:blip r:embed="rId8">
            <a:alphaModFix/>
          </a:blip>
          <a:srcRect/>
          <a:stretch/>
        </p:blipFill>
        <p:spPr>
          <a:xfrm>
            <a:off x="5471198" y="943496"/>
            <a:ext cx="780446" cy="540000"/>
          </a:xfrm>
          <a:prstGeom prst="rect">
            <a:avLst/>
          </a:prstGeom>
          <a:noFill/>
          <a:ln>
            <a:noFill/>
          </a:ln>
        </p:spPr>
      </p:pic>
      <p:pic>
        <p:nvPicPr>
          <p:cNvPr id="525" name="Google Shape;525;p37"/>
          <p:cNvPicPr preferRelativeResize="0"/>
          <p:nvPr/>
        </p:nvPicPr>
        <p:blipFill rotWithShape="1">
          <a:blip r:embed="rId9">
            <a:alphaModFix/>
          </a:blip>
          <a:srcRect/>
          <a:stretch/>
        </p:blipFill>
        <p:spPr>
          <a:xfrm>
            <a:off x="5476948" y="229021"/>
            <a:ext cx="774696" cy="540000"/>
          </a:xfrm>
          <a:prstGeom prst="rect">
            <a:avLst/>
          </a:prstGeom>
          <a:noFill/>
          <a:ln>
            <a:noFill/>
          </a:ln>
        </p:spPr>
      </p:pic>
      <p:pic>
        <p:nvPicPr>
          <p:cNvPr id="526" name="Google Shape;526;p37"/>
          <p:cNvPicPr preferRelativeResize="0"/>
          <p:nvPr/>
        </p:nvPicPr>
        <p:blipFill rotWithShape="1">
          <a:blip r:embed="rId10">
            <a:alphaModFix/>
          </a:blip>
          <a:srcRect/>
          <a:stretch/>
        </p:blipFill>
        <p:spPr>
          <a:xfrm>
            <a:off x="5476945" y="1653537"/>
            <a:ext cx="776126" cy="540000"/>
          </a:xfrm>
          <a:prstGeom prst="rect">
            <a:avLst/>
          </a:prstGeom>
          <a:noFill/>
          <a:ln>
            <a:noFill/>
          </a:ln>
        </p:spPr>
      </p:pic>
      <p:graphicFrame>
        <p:nvGraphicFramePr>
          <p:cNvPr id="527" name="Google Shape;527;p37"/>
          <p:cNvGraphicFramePr/>
          <p:nvPr>
            <p:extLst>
              <p:ext uri="{D42A27DB-BD31-4B8C-83A1-F6EECF244321}">
                <p14:modId xmlns:p14="http://schemas.microsoft.com/office/powerpoint/2010/main" val="4143038400"/>
              </p:ext>
            </p:extLst>
          </p:nvPr>
        </p:nvGraphicFramePr>
        <p:xfrm>
          <a:off x="6708329" y="2458272"/>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dirty="0">
                          <a:solidFill>
                            <a:srgbClr val="000000"/>
                          </a:solidFill>
                          <a:latin typeface="Calibri"/>
                          <a:ea typeface="Calibri"/>
                          <a:cs typeface="Calibri"/>
                          <a:sym typeface="Calibri"/>
                        </a:rPr>
                        <a:t>XX%</a:t>
                      </a:r>
                      <a:endParaRPr sz="2700" b="1" u="none" strike="noStrike" cap="none" dirty="0"/>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528" name="Google Shape;528;p37"/>
          <p:cNvSpPr txBox="1"/>
          <p:nvPr/>
        </p:nvSpPr>
        <p:spPr>
          <a:xfrm>
            <a:off x="6579266" y="1034355"/>
            <a:ext cx="232806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 de non restitution (en % d’eau prélevée par l’usage)</a:t>
            </a:r>
            <a:endParaRPr sz="1400" b="0" i="0" u="none" strike="noStrike" cap="none">
              <a:solidFill>
                <a:srgbClr val="000000"/>
              </a:solidFill>
              <a:latin typeface="Arial"/>
              <a:ea typeface="Arial"/>
              <a:cs typeface="Arial"/>
              <a:sym typeface="Arial"/>
            </a:endParaRPr>
          </a:p>
        </p:txBody>
      </p:sp>
      <p:sp>
        <p:nvSpPr>
          <p:cNvPr id="529" name="Google Shape;529;p37"/>
          <p:cNvSpPr/>
          <p:nvPr/>
        </p:nvSpPr>
        <p:spPr>
          <a:xfrm>
            <a:off x="4860508" y="2343465"/>
            <a:ext cx="290241" cy="2609782"/>
          </a:xfrm>
          <a:prstGeom prst="leftBrace">
            <a:avLst>
              <a:gd name="adj1" fmla="val 8333"/>
              <a:gd name="adj2" fmla="val 50000"/>
            </a:avLst>
          </a:prstGeom>
          <a:noFill/>
          <a:ln w="9525" cap="flat" cmpd="sng">
            <a:solidFill>
              <a:srgbClr val="16ABE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530" name="Google Shape;530;p37"/>
          <p:cNvSpPr txBox="1"/>
          <p:nvPr/>
        </p:nvSpPr>
        <p:spPr>
          <a:xfrm>
            <a:off x="3477752" y="3303393"/>
            <a:ext cx="1382756"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fr" sz="1050" b="1" i="0" u="none" strike="noStrike" cap="none">
                <a:solidFill>
                  <a:srgbClr val="000000"/>
                </a:solidFill>
                <a:latin typeface="Arial"/>
                <a:ea typeface="Arial"/>
                <a:cs typeface="Arial"/>
                <a:sym typeface="Arial"/>
              </a:rPr>
              <a:t>4 activités qui prélèvent directement de l’eau</a:t>
            </a:r>
            <a:endParaRPr sz="1400" b="0" i="0" u="none" strike="noStrike" cap="none">
              <a:solidFill>
                <a:srgbClr val="000000"/>
              </a:solidFill>
              <a:latin typeface="Arial"/>
              <a:ea typeface="Arial"/>
              <a:cs typeface="Arial"/>
              <a:sym typeface="Arial"/>
            </a:endParaRPr>
          </a:p>
        </p:txBody>
      </p:sp>
      <p:graphicFrame>
        <p:nvGraphicFramePr>
          <p:cNvPr id="531" name="Google Shape;531;p37"/>
          <p:cNvGraphicFramePr/>
          <p:nvPr>
            <p:extLst>
              <p:ext uri="{D42A27DB-BD31-4B8C-83A1-F6EECF244321}">
                <p14:modId xmlns:p14="http://schemas.microsoft.com/office/powerpoint/2010/main" val="150486890"/>
              </p:ext>
            </p:extLst>
          </p:nvPr>
        </p:nvGraphicFramePr>
        <p:xfrm>
          <a:off x="6708329" y="3177663"/>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dirty="0">
                          <a:solidFill>
                            <a:srgbClr val="000000"/>
                          </a:solidFill>
                          <a:latin typeface="Calibri"/>
                          <a:ea typeface="Calibri"/>
                          <a:cs typeface="Calibri"/>
                          <a:sym typeface="Calibri"/>
                        </a:rPr>
                        <a:t>YY%</a:t>
                      </a:r>
                      <a:endParaRPr sz="2700" b="1" u="none" strike="noStrike" cap="none" dirty="0"/>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32" name="Google Shape;532;p37"/>
          <p:cNvGraphicFramePr/>
          <p:nvPr>
            <p:extLst>
              <p:ext uri="{D42A27DB-BD31-4B8C-83A1-F6EECF244321}">
                <p14:modId xmlns:p14="http://schemas.microsoft.com/office/powerpoint/2010/main" val="2935377234"/>
              </p:ext>
            </p:extLst>
          </p:nvPr>
        </p:nvGraphicFramePr>
        <p:xfrm>
          <a:off x="6708329" y="3811965"/>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dirty="0">
                          <a:solidFill>
                            <a:srgbClr val="000000"/>
                          </a:solidFill>
                          <a:latin typeface="Calibri"/>
                          <a:ea typeface="Calibri"/>
                          <a:cs typeface="Calibri"/>
                          <a:sym typeface="Calibri"/>
                        </a:rPr>
                        <a:t>ZZ%</a:t>
                      </a:r>
                      <a:endParaRPr sz="2700" b="1" u="none" strike="noStrike" cap="none" dirty="0"/>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33" name="Google Shape;533;p37"/>
          <p:cNvGraphicFramePr/>
          <p:nvPr>
            <p:extLst>
              <p:ext uri="{D42A27DB-BD31-4B8C-83A1-F6EECF244321}">
                <p14:modId xmlns:p14="http://schemas.microsoft.com/office/powerpoint/2010/main" val="1322851144"/>
              </p:ext>
            </p:extLst>
          </p:nvPr>
        </p:nvGraphicFramePr>
        <p:xfrm>
          <a:off x="6695853" y="4539992"/>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dirty="0">
                          <a:solidFill>
                            <a:srgbClr val="000000"/>
                          </a:solidFill>
                          <a:latin typeface="Calibri"/>
                          <a:ea typeface="Calibri"/>
                          <a:cs typeface="Calibri"/>
                          <a:sym typeface="Calibri"/>
                        </a:rPr>
                        <a:t>AA%</a:t>
                      </a:r>
                      <a:endParaRPr sz="2700" b="1" u="none" strike="noStrike" cap="none" dirty="0"/>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7"/>
          <p:cNvSpPr txBox="1">
            <a:spLocks noGrp="1"/>
          </p:cNvSpPr>
          <p:nvPr>
            <p:ph type="title"/>
          </p:nvPr>
        </p:nvSpPr>
        <p:spPr>
          <a:xfrm>
            <a:off x="105013" y="103770"/>
            <a:ext cx="455224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dirty="0">
                <a:solidFill>
                  <a:srgbClr val="135D6D"/>
                </a:solidFill>
              </a:rPr>
              <a:t>A vous de jouer !</a:t>
            </a:r>
            <a:endParaRPr b="1" dirty="0">
              <a:solidFill>
                <a:srgbClr val="135D6D"/>
              </a:solidFill>
            </a:endParaRPr>
          </a:p>
        </p:txBody>
      </p:sp>
      <p:pic>
        <p:nvPicPr>
          <p:cNvPr id="519" name="Google Shape;519;p37"/>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20" name="Google Shape;520;p37"/>
          <p:cNvPicPr preferRelativeResize="0"/>
          <p:nvPr/>
        </p:nvPicPr>
        <p:blipFill rotWithShape="1">
          <a:blip r:embed="rId4">
            <a:alphaModFix/>
          </a:blip>
          <a:srcRect/>
          <a:stretch/>
        </p:blipFill>
        <p:spPr>
          <a:xfrm>
            <a:off x="5475509" y="4413247"/>
            <a:ext cx="779000" cy="540000"/>
          </a:xfrm>
          <a:prstGeom prst="rect">
            <a:avLst/>
          </a:prstGeom>
          <a:noFill/>
          <a:ln>
            <a:noFill/>
          </a:ln>
        </p:spPr>
      </p:pic>
      <p:pic>
        <p:nvPicPr>
          <p:cNvPr id="521" name="Google Shape;521;p37"/>
          <p:cNvPicPr preferRelativeResize="0"/>
          <p:nvPr/>
        </p:nvPicPr>
        <p:blipFill rotWithShape="1">
          <a:blip r:embed="rId5">
            <a:alphaModFix/>
          </a:blip>
          <a:srcRect/>
          <a:stretch/>
        </p:blipFill>
        <p:spPr>
          <a:xfrm>
            <a:off x="5475728" y="3723320"/>
            <a:ext cx="778559" cy="540000"/>
          </a:xfrm>
          <a:prstGeom prst="rect">
            <a:avLst/>
          </a:prstGeom>
          <a:noFill/>
          <a:ln>
            <a:noFill/>
          </a:ln>
        </p:spPr>
      </p:pic>
      <p:pic>
        <p:nvPicPr>
          <p:cNvPr id="522" name="Google Shape;522;p37"/>
          <p:cNvPicPr preferRelativeResize="0"/>
          <p:nvPr/>
        </p:nvPicPr>
        <p:blipFill rotWithShape="1">
          <a:blip r:embed="rId6">
            <a:alphaModFix/>
          </a:blip>
          <a:srcRect/>
          <a:stretch/>
        </p:blipFill>
        <p:spPr>
          <a:xfrm>
            <a:off x="5478371" y="2343465"/>
            <a:ext cx="773273" cy="540000"/>
          </a:xfrm>
          <a:prstGeom prst="rect">
            <a:avLst/>
          </a:prstGeom>
          <a:noFill/>
          <a:ln>
            <a:noFill/>
          </a:ln>
        </p:spPr>
      </p:pic>
      <p:pic>
        <p:nvPicPr>
          <p:cNvPr id="523" name="Google Shape;523;p37"/>
          <p:cNvPicPr preferRelativeResize="0"/>
          <p:nvPr/>
        </p:nvPicPr>
        <p:blipFill rotWithShape="1">
          <a:blip r:embed="rId7">
            <a:alphaModFix/>
          </a:blip>
          <a:srcRect/>
          <a:stretch/>
        </p:blipFill>
        <p:spPr>
          <a:xfrm>
            <a:off x="5477162" y="3033393"/>
            <a:ext cx="775691" cy="540000"/>
          </a:xfrm>
          <a:prstGeom prst="rect">
            <a:avLst/>
          </a:prstGeom>
          <a:noFill/>
          <a:ln>
            <a:noFill/>
          </a:ln>
        </p:spPr>
      </p:pic>
      <p:pic>
        <p:nvPicPr>
          <p:cNvPr id="524" name="Google Shape;524;p37"/>
          <p:cNvPicPr preferRelativeResize="0"/>
          <p:nvPr/>
        </p:nvPicPr>
        <p:blipFill rotWithShape="1">
          <a:blip r:embed="rId8">
            <a:alphaModFix/>
          </a:blip>
          <a:srcRect/>
          <a:stretch/>
        </p:blipFill>
        <p:spPr>
          <a:xfrm>
            <a:off x="5471198" y="943496"/>
            <a:ext cx="780446" cy="540000"/>
          </a:xfrm>
          <a:prstGeom prst="rect">
            <a:avLst/>
          </a:prstGeom>
          <a:noFill/>
          <a:ln>
            <a:noFill/>
          </a:ln>
        </p:spPr>
      </p:pic>
      <p:pic>
        <p:nvPicPr>
          <p:cNvPr id="525" name="Google Shape;525;p37"/>
          <p:cNvPicPr preferRelativeResize="0"/>
          <p:nvPr/>
        </p:nvPicPr>
        <p:blipFill rotWithShape="1">
          <a:blip r:embed="rId9">
            <a:alphaModFix/>
          </a:blip>
          <a:srcRect/>
          <a:stretch/>
        </p:blipFill>
        <p:spPr>
          <a:xfrm>
            <a:off x="5476948" y="229021"/>
            <a:ext cx="774696" cy="540000"/>
          </a:xfrm>
          <a:prstGeom prst="rect">
            <a:avLst/>
          </a:prstGeom>
          <a:noFill/>
          <a:ln>
            <a:noFill/>
          </a:ln>
        </p:spPr>
      </p:pic>
      <p:pic>
        <p:nvPicPr>
          <p:cNvPr id="526" name="Google Shape;526;p37"/>
          <p:cNvPicPr preferRelativeResize="0"/>
          <p:nvPr/>
        </p:nvPicPr>
        <p:blipFill rotWithShape="1">
          <a:blip r:embed="rId10">
            <a:alphaModFix/>
          </a:blip>
          <a:srcRect/>
          <a:stretch/>
        </p:blipFill>
        <p:spPr>
          <a:xfrm>
            <a:off x="5476945" y="1653537"/>
            <a:ext cx="776126" cy="540000"/>
          </a:xfrm>
          <a:prstGeom prst="rect">
            <a:avLst/>
          </a:prstGeom>
          <a:noFill/>
          <a:ln>
            <a:noFill/>
          </a:ln>
        </p:spPr>
      </p:pic>
      <p:graphicFrame>
        <p:nvGraphicFramePr>
          <p:cNvPr id="527" name="Google Shape;527;p37"/>
          <p:cNvGraphicFramePr/>
          <p:nvPr/>
        </p:nvGraphicFramePr>
        <p:xfrm>
          <a:off x="6708329" y="2458272"/>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a:solidFill>
                            <a:srgbClr val="000000"/>
                          </a:solidFill>
                          <a:latin typeface="Calibri"/>
                          <a:ea typeface="Calibri"/>
                          <a:cs typeface="Calibri"/>
                          <a:sym typeface="Calibri"/>
                        </a:rPr>
                        <a:t>&gt;95%</a:t>
                      </a:r>
                      <a:endParaRPr sz="2700" b="1" u="none" strike="noStrike" cap="none"/>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528" name="Google Shape;528;p37"/>
          <p:cNvSpPr txBox="1"/>
          <p:nvPr/>
        </p:nvSpPr>
        <p:spPr>
          <a:xfrm>
            <a:off x="6579266" y="1034355"/>
            <a:ext cx="232806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 de non restitution (en % d’eau prélevée par l’usage)</a:t>
            </a:r>
            <a:endParaRPr sz="1400" b="0" i="0" u="none" strike="noStrike" cap="none">
              <a:solidFill>
                <a:srgbClr val="000000"/>
              </a:solidFill>
              <a:latin typeface="Arial"/>
              <a:ea typeface="Arial"/>
              <a:cs typeface="Arial"/>
              <a:sym typeface="Arial"/>
            </a:endParaRPr>
          </a:p>
        </p:txBody>
      </p:sp>
      <p:sp>
        <p:nvSpPr>
          <p:cNvPr id="529" name="Google Shape;529;p37"/>
          <p:cNvSpPr/>
          <p:nvPr/>
        </p:nvSpPr>
        <p:spPr>
          <a:xfrm>
            <a:off x="4860508" y="2343465"/>
            <a:ext cx="290241" cy="2609782"/>
          </a:xfrm>
          <a:prstGeom prst="leftBrace">
            <a:avLst>
              <a:gd name="adj1" fmla="val 8333"/>
              <a:gd name="adj2" fmla="val 50000"/>
            </a:avLst>
          </a:prstGeom>
          <a:noFill/>
          <a:ln w="9525" cap="flat" cmpd="sng">
            <a:solidFill>
              <a:srgbClr val="16ABE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530" name="Google Shape;530;p37"/>
          <p:cNvSpPr txBox="1"/>
          <p:nvPr/>
        </p:nvSpPr>
        <p:spPr>
          <a:xfrm>
            <a:off x="3477752" y="3303393"/>
            <a:ext cx="1382756"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fr" sz="1050" b="1" i="0" u="none" strike="noStrike" cap="none">
                <a:solidFill>
                  <a:srgbClr val="000000"/>
                </a:solidFill>
                <a:latin typeface="Arial"/>
                <a:ea typeface="Arial"/>
                <a:cs typeface="Arial"/>
                <a:sym typeface="Arial"/>
              </a:rPr>
              <a:t>4 activités qui prélèvent directement de l’eau</a:t>
            </a:r>
            <a:endParaRPr sz="1400" b="0" i="0" u="none" strike="noStrike" cap="none">
              <a:solidFill>
                <a:srgbClr val="000000"/>
              </a:solidFill>
              <a:latin typeface="Arial"/>
              <a:ea typeface="Arial"/>
              <a:cs typeface="Arial"/>
              <a:sym typeface="Arial"/>
            </a:endParaRPr>
          </a:p>
        </p:txBody>
      </p:sp>
      <p:graphicFrame>
        <p:nvGraphicFramePr>
          <p:cNvPr id="531" name="Google Shape;531;p37"/>
          <p:cNvGraphicFramePr/>
          <p:nvPr/>
        </p:nvGraphicFramePr>
        <p:xfrm>
          <a:off x="6708329" y="3177663"/>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a:solidFill>
                            <a:srgbClr val="000000"/>
                          </a:solidFill>
                          <a:latin typeface="Calibri"/>
                          <a:ea typeface="Calibri"/>
                          <a:cs typeface="Calibri"/>
                          <a:sym typeface="Calibri"/>
                        </a:rPr>
                        <a:t>20-30%</a:t>
                      </a:r>
                      <a:endParaRPr sz="2700" b="1" u="none" strike="noStrike" cap="none"/>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32" name="Google Shape;532;p37"/>
          <p:cNvGraphicFramePr/>
          <p:nvPr/>
        </p:nvGraphicFramePr>
        <p:xfrm>
          <a:off x="6708329" y="3811965"/>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a:solidFill>
                            <a:srgbClr val="000000"/>
                          </a:solidFill>
                          <a:latin typeface="Calibri"/>
                          <a:ea typeface="Calibri"/>
                          <a:cs typeface="Calibri"/>
                          <a:sym typeface="Calibri"/>
                        </a:rPr>
                        <a:t>10-20%</a:t>
                      </a:r>
                      <a:endParaRPr sz="2700" b="1" u="none" strike="noStrike" cap="none"/>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33" name="Google Shape;533;p37"/>
          <p:cNvGraphicFramePr/>
          <p:nvPr/>
        </p:nvGraphicFramePr>
        <p:xfrm>
          <a:off x="6695853" y="4539992"/>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a:solidFill>
                            <a:srgbClr val="000000"/>
                          </a:solidFill>
                          <a:latin typeface="Calibri"/>
                          <a:ea typeface="Calibri"/>
                          <a:cs typeface="Calibri"/>
                          <a:sym typeface="Calibri"/>
                        </a:rPr>
                        <a:t>5-10%</a:t>
                      </a:r>
                      <a:endParaRPr sz="2700" b="1" u="none" strike="noStrike" cap="none"/>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cxnSp>
        <p:nvCxnSpPr>
          <p:cNvPr id="2" name="Connecteur droit avec flèche 1">
            <a:extLst>
              <a:ext uri="{FF2B5EF4-FFF2-40B4-BE49-F238E27FC236}">
                <a16:creationId xmlns:a16="http://schemas.microsoft.com/office/drawing/2014/main" id="{8E8EF2BF-8109-3FCC-5A47-4BC35CDA2E39}"/>
              </a:ext>
            </a:extLst>
          </p:cNvPr>
          <p:cNvCxnSpPr>
            <a:cxnSpLocks/>
            <a:stCxn id="3" idx="3"/>
            <a:endCxn id="7" idx="1"/>
          </p:cNvCxnSpPr>
          <p:nvPr/>
        </p:nvCxnSpPr>
        <p:spPr>
          <a:xfrm>
            <a:off x="1878249" y="2718302"/>
            <a:ext cx="1454382" cy="13367"/>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6313718B-3CBC-4128-A9F0-CDF4A5398249}"/>
              </a:ext>
            </a:extLst>
          </p:cNvPr>
          <p:cNvPicPr>
            <a:picLocks noChangeAspect="1"/>
          </p:cNvPicPr>
          <p:nvPr/>
        </p:nvPicPr>
        <p:blipFill>
          <a:blip r:embed="rId11"/>
          <a:stretch>
            <a:fillRect/>
          </a:stretch>
        </p:blipFill>
        <p:spPr>
          <a:xfrm>
            <a:off x="1173643" y="2483672"/>
            <a:ext cx="704606" cy="469260"/>
          </a:xfrm>
          <a:prstGeom prst="rect">
            <a:avLst/>
          </a:prstGeom>
        </p:spPr>
      </p:pic>
      <p:sp>
        <p:nvSpPr>
          <p:cNvPr id="7" name="Google Shape;529;p37">
            <a:extLst>
              <a:ext uri="{FF2B5EF4-FFF2-40B4-BE49-F238E27FC236}">
                <a16:creationId xmlns:a16="http://schemas.microsoft.com/office/drawing/2014/main" id="{FB9650E6-7FE8-7735-698B-CBF47B05FBFD}"/>
              </a:ext>
            </a:extLst>
          </p:cNvPr>
          <p:cNvSpPr/>
          <p:nvPr/>
        </p:nvSpPr>
        <p:spPr>
          <a:xfrm>
            <a:off x="3332631" y="423610"/>
            <a:ext cx="290241" cy="4616117"/>
          </a:xfrm>
          <a:prstGeom prst="leftBrace">
            <a:avLst>
              <a:gd name="adj1" fmla="val 8333"/>
              <a:gd name="adj2" fmla="val 50000"/>
            </a:avLst>
          </a:prstGeom>
          <a:noFill/>
          <a:ln w="9525"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24327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38"/>
          <p:cNvSpPr txBox="1">
            <a:spLocks noGrp="1"/>
          </p:cNvSpPr>
          <p:nvPr>
            <p:ph type="title"/>
          </p:nvPr>
        </p:nvSpPr>
        <p:spPr>
          <a:xfrm>
            <a:off x="105013" y="103770"/>
            <a:ext cx="455224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endParaRPr b="1">
              <a:solidFill>
                <a:srgbClr val="135D6D"/>
              </a:solidFill>
            </a:endParaRPr>
          </a:p>
        </p:txBody>
      </p:sp>
      <p:pic>
        <p:nvPicPr>
          <p:cNvPr id="539" name="Google Shape;539;p38"/>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540" name="Google Shape;540;p38"/>
          <p:cNvSpPr txBox="1"/>
          <p:nvPr/>
        </p:nvSpPr>
        <p:spPr>
          <a:xfrm>
            <a:off x="164854" y="917552"/>
            <a:ext cx="3550528"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Pour les animateurs et participants </a:t>
            </a:r>
            <a:r>
              <a:rPr lang="fr" sz="1800" b="1" i="0" u="none" strike="noStrike" cap="none">
                <a:solidFill>
                  <a:srgbClr val="FF0000"/>
                </a:solidFill>
                <a:latin typeface="Arial"/>
                <a:ea typeface="Arial"/>
                <a:cs typeface="Arial"/>
                <a:sym typeface="Arial"/>
              </a:rPr>
              <a:t>très à l’aise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Tableau des % (absolu, relatif) à maitriser (dans la notice)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41" name="Google Shape;541;p38"/>
          <p:cNvPicPr preferRelativeResize="0"/>
          <p:nvPr/>
        </p:nvPicPr>
        <p:blipFill rotWithShape="1">
          <a:blip r:embed="rId4">
            <a:alphaModFix/>
          </a:blip>
          <a:srcRect l="25667" t="12247" r="28048" b="13056"/>
          <a:stretch/>
        </p:blipFill>
        <p:spPr>
          <a:xfrm>
            <a:off x="3775223" y="229021"/>
            <a:ext cx="5299402" cy="481071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36"/>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Transition : debrief</a:t>
            </a:r>
            <a:endParaRPr sz="3700" b="1">
              <a:solidFill>
                <a:srgbClr val="135D6D"/>
              </a:solidFill>
            </a:endParaRPr>
          </a:p>
        </p:txBody>
      </p:sp>
      <p:sp>
        <p:nvSpPr>
          <p:cNvPr id="547" name="Google Shape;547;p36"/>
          <p:cNvSpPr/>
          <p:nvPr/>
        </p:nvSpPr>
        <p:spPr>
          <a:xfrm>
            <a:off x="327198" y="1562196"/>
            <a:ext cx="4122881" cy="1046067"/>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114300" algn="l" rtl="0">
              <a:lnSpc>
                <a:spcPct val="115000"/>
              </a:lnSpc>
              <a:spcBef>
                <a:spcPts val="0"/>
              </a:spcBef>
              <a:spcAft>
                <a:spcPts val="0"/>
              </a:spcAft>
              <a:buClr>
                <a:srgbClr val="135D6D"/>
              </a:buClr>
              <a:buSzPts val="1800"/>
              <a:buFont typeface="Arial"/>
              <a:buChar char="•"/>
            </a:pPr>
            <a:r>
              <a:rPr lang="fr" sz="1600" b="0" i="0" u="none" strike="noStrike" cap="none" dirty="0">
                <a:solidFill>
                  <a:schemeClr val="lt1"/>
                </a:solidFill>
                <a:latin typeface="Arial"/>
                <a:ea typeface="Arial"/>
                <a:cs typeface="Arial"/>
                <a:sym typeface="Arial"/>
              </a:rPr>
              <a:t>Eau prélevée non restituée</a:t>
            </a:r>
            <a:endParaRPr sz="1600" b="0" i="0" u="none" strike="noStrike" cap="none" dirty="0">
              <a:solidFill>
                <a:srgbClr val="000000"/>
              </a:solidFill>
              <a:latin typeface="Arial"/>
              <a:ea typeface="Arial"/>
              <a:cs typeface="Arial"/>
              <a:sym typeface="Arial"/>
            </a:endParaRPr>
          </a:p>
          <a:p>
            <a:pPr marL="0" marR="0" lvl="0" indent="-114300" algn="l" rtl="0">
              <a:lnSpc>
                <a:spcPct val="115000"/>
              </a:lnSpc>
              <a:spcBef>
                <a:spcPts val="0"/>
              </a:spcBef>
              <a:spcAft>
                <a:spcPts val="0"/>
              </a:spcAft>
              <a:buClr>
                <a:srgbClr val="135D6D"/>
              </a:buClr>
              <a:buSzPts val="1800"/>
              <a:buFont typeface="Arial"/>
              <a:buChar char="•"/>
            </a:pPr>
            <a:r>
              <a:rPr lang="fr" sz="1600" dirty="0">
                <a:solidFill>
                  <a:schemeClr val="lt1"/>
                </a:solidFill>
              </a:rPr>
              <a:t>→</a:t>
            </a:r>
            <a:r>
              <a:rPr lang="fr" sz="1600" b="0" i="0" u="none" strike="noStrike" cap="none" dirty="0">
                <a:solidFill>
                  <a:schemeClr val="lt1"/>
                </a:solidFill>
                <a:latin typeface="Arial"/>
                <a:ea typeface="Arial"/>
                <a:cs typeface="Arial"/>
                <a:sym typeface="Arial"/>
              </a:rPr>
              <a:t> Donner des exemples par usage</a:t>
            </a:r>
            <a:endParaRPr sz="1600" b="0" i="0" u="none" strike="noStrike" cap="none" dirty="0">
              <a:solidFill>
                <a:schemeClr val="lt1"/>
              </a:solidFill>
              <a:latin typeface="Twentieth Century"/>
              <a:ea typeface="Twentieth Century"/>
              <a:cs typeface="Twentieth Century"/>
              <a:sym typeface="Twentieth Century"/>
            </a:endParaRPr>
          </a:p>
        </p:txBody>
      </p:sp>
      <p:pic>
        <p:nvPicPr>
          <p:cNvPr id="548" name="Google Shape;548;p36"/>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549" name="Google Shape;549;p36"/>
          <p:cNvSpPr/>
          <p:nvPr/>
        </p:nvSpPr>
        <p:spPr>
          <a:xfrm>
            <a:off x="-1321647" y="954396"/>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550" name="Google Shape;550;p36"/>
          <p:cNvSpPr/>
          <p:nvPr/>
        </p:nvSpPr>
        <p:spPr>
          <a:xfrm>
            <a:off x="327197" y="3307529"/>
            <a:ext cx="5215043" cy="1623834"/>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Arial"/>
                <a:ea typeface="Arial"/>
                <a:cs typeface="Arial"/>
                <a:sym typeface="Arial"/>
              </a:rPr>
              <a:t>- Agriculture prélève peu mais restitue peu</a:t>
            </a:r>
            <a:endParaRPr sz="16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Arial"/>
                <a:ea typeface="Arial"/>
                <a:cs typeface="Arial"/>
                <a:sym typeface="Arial"/>
              </a:rPr>
              <a:t>- Non restitution pour les activités domestiques liée au jardin et aux fuites</a:t>
            </a:r>
            <a:endParaRPr sz="1600" dirty="0"/>
          </a:p>
          <a:p>
            <a:pPr marL="0" marR="0" lvl="0" indent="0" algn="l"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Arial"/>
                <a:ea typeface="Arial"/>
                <a:cs typeface="Arial"/>
                <a:sym typeface="Arial"/>
              </a:rPr>
              <a:t>- Chiffres de prélèvements présentés valables en France, très différents à l’échelle monde</a:t>
            </a:r>
            <a:endParaRPr sz="1600" b="0" i="0" u="none" strike="noStrike" cap="none" dirty="0">
              <a:solidFill>
                <a:schemeClr val="lt1"/>
              </a:solidFill>
              <a:latin typeface="Arial"/>
              <a:ea typeface="Arial"/>
              <a:cs typeface="Arial"/>
              <a:sym typeface="Arial"/>
            </a:endParaRPr>
          </a:p>
        </p:txBody>
      </p:sp>
      <p:sp>
        <p:nvSpPr>
          <p:cNvPr id="551" name="Google Shape;551;p36"/>
          <p:cNvSpPr/>
          <p:nvPr/>
        </p:nvSpPr>
        <p:spPr>
          <a:xfrm>
            <a:off x="-1142033" y="2699729"/>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dirty="0">
                <a:solidFill>
                  <a:srgbClr val="135D6D"/>
                </a:solidFill>
                <a:latin typeface="Twentieth Century"/>
                <a:ea typeface="Twentieth Century"/>
                <a:cs typeface="Twentieth Century"/>
                <a:sym typeface="Twentieth Century"/>
              </a:rPr>
              <a:t>Messages clés</a:t>
            </a:r>
            <a:endParaRPr sz="1400" b="0" i="0" u="none" strike="noStrike" cap="none" dirty="0">
              <a:solidFill>
                <a:srgbClr val="000000"/>
              </a:solidFill>
              <a:latin typeface="Arial"/>
              <a:ea typeface="Arial"/>
              <a:cs typeface="Arial"/>
              <a:sym typeface="Arial"/>
            </a:endParaRPr>
          </a:p>
        </p:txBody>
      </p:sp>
      <p:pic>
        <p:nvPicPr>
          <p:cNvPr id="552" name="Google Shape;552;p36"/>
          <p:cNvPicPr preferRelativeResize="0"/>
          <p:nvPr/>
        </p:nvPicPr>
        <p:blipFill rotWithShape="1">
          <a:blip r:embed="rId4">
            <a:alphaModFix/>
          </a:blip>
          <a:srcRect t="6066" b="17850"/>
          <a:stretch/>
        </p:blipFill>
        <p:spPr>
          <a:xfrm>
            <a:off x="5435599" y="1258296"/>
            <a:ext cx="2904155" cy="2673624"/>
          </a:xfrm>
          <a:prstGeom prst="roundRect">
            <a:avLst>
              <a:gd name="adj" fmla="val 16667"/>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59"/>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558" name="Google Shape;558;p59"/>
          <p:cNvSpPr txBox="1"/>
          <p:nvPr/>
        </p:nvSpPr>
        <p:spPr>
          <a:xfrm>
            <a:off x="912303" y="2263973"/>
            <a:ext cx="7415268"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3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LES IMPACTS DES ACTIVITÉS HUMAINES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f22f74069e_0_21"/>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34617"/>
              <a:buFont typeface="Twentieth Century"/>
              <a:buNone/>
            </a:pPr>
            <a:r>
              <a:rPr lang="fr">
                <a:solidFill>
                  <a:schemeClr val="lt1"/>
                </a:solidFill>
              </a:rPr>
              <a:t>LE CADRE :</a:t>
            </a:r>
            <a:br>
              <a:rPr lang="fr">
                <a:solidFill>
                  <a:schemeClr val="lt1"/>
                </a:solidFill>
              </a:rPr>
            </a:br>
            <a:r>
              <a:rPr lang="fr">
                <a:solidFill>
                  <a:schemeClr val="lt1"/>
                </a:solidFill>
              </a:rPr>
              <a:t>L’ASSOCIATION EAU’DYSSÉE</a:t>
            </a:r>
            <a:endParaRPr>
              <a:solidFill>
                <a:schemeClr val="l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0"/>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3 : l’impact de nos activités </a:t>
            </a:r>
            <a:endParaRPr sz="3700" b="1">
              <a:solidFill>
                <a:srgbClr val="135D6D"/>
              </a:solidFill>
            </a:endParaRPr>
          </a:p>
        </p:txBody>
      </p:sp>
      <p:pic>
        <p:nvPicPr>
          <p:cNvPr id="564" name="Google Shape;564;p60" descr="Chronomètre"/>
          <p:cNvPicPr preferRelativeResize="0"/>
          <p:nvPr/>
        </p:nvPicPr>
        <p:blipFill rotWithShape="1">
          <a:blip r:embed="rId3">
            <a:alphaModFix/>
          </a:blip>
          <a:srcRect/>
          <a:stretch/>
        </p:blipFill>
        <p:spPr>
          <a:xfrm>
            <a:off x="601234" y="1043884"/>
            <a:ext cx="811177" cy="811177"/>
          </a:xfrm>
          <a:prstGeom prst="rect">
            <a:avLst/>
          </a:prstGeom>
          <a:noFill/>
          <a:ln>
            <a:noFill/>
          </a:ln>
        </p:spPr>
      </p:pic>
      <p:pic>
        <p:nvPicPr>
          <p:cNvPr id="565" name="Google Shape;565;p60"/>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566" name="Google Shape;566;p60"/>
          <p:cNvSpPr txBox="1"/>
          <p:nvPr/>
        </p:nvSpPr>
        <p:spPr>
          <a:xfrm>
            <a:off x="0" y="1965396"/>
            <a:ext cx="2197214" cy="536445"/>
          </a:xfrm>
          <a:prstGeom prst="rect">
            <a:avLst/>
          </a:prstGeom>
          <a:noFill/>
          <a:ln>
            <a:noFill/>
          </a:ln>
        </p:spPr>
        <p:txBody>
          <a:bodyPr spcFirstLastPara="1" wrap="square" lIns="91425" tIns="91425" rIns="91425" bIns="91425" anchor="t" anchorCtr="0">
            <a:normAutofit fontScale="92500"/>
          </a:bodyPr>
          <a:lstStyle/>
          <a:p>
            <a:pPr marL="114300" marR="0" lvl="0" indent="0" algn="l" rtl="0">
              <a:lnSpc>
                <a:spcPct val="115000"/>
              </a:lnSpc>
              <a:spcBef>
                <a:spcPts val="0"/>
              </a:spcBef>
              <a:spcAft>
                <a:spcPts val="0"/>
              </a:spcAft>
              <a:buClr>
                <a:schemeClr val="dk1"/>
              </a:buClr>
              <a:buSzPct val="97297"/>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20/25 min</a:t>
            </a:r>
            <a:endParaRPr sz="1400" b="0" i="0" u="none" strike="noStrike" cap="none">
              <a:solidFill>
                <a:srgbClr val="000000"/>
              </a:solidFill>
              <a:latin typeface="Arial"/>
              <a:ea typeface="Arial"/>
              <a:cs typeface="Arial"/>
              <a:sym typeface="Arial"/>
            </a:endParaRPr>
          </a:p>
        </p:txBody>
      </p:sp>
      <p:sp>
        <p:nvSpPr>
          <p:cNvPr id="567" name="Google Shape;567;p60"/>
          <p:cNvSpPr/>
          <p:nvPr/>
        </p:nvSpPr>
        <p:spPr>
          <a:xfrm>
            <a:off x="3604872" y="874857"/>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 </a:t>
            </a:r>
            <a:endParaRPr sz="1400" b="0" i="0" u="none" strike="noStrike" cap="none">
              <a:solidFill>
                <a:srgbClr val="000000"/>
              </a:solidFill>
              <a:latin typeface="Arial"/>
              <a:ea typeface="Arial"/>
              <a:cs typeface="Arial"/>
              <a:sym typeface="Arial"/>
            </a:endParaRPr>
          </a:p>
        </p:txBody>
      </p:sp>
      <p:sp>
        <p:nvSpPr>
          <p:cNvPr id="568" name="Google Shape;568;p60"/>
          <p:cNvSpPr/>
          <p:nvPr/>
        </p:nvSpPr>
        <p:spPr>
          <a:xfrm>
            <a:off x="2529840" y="1511698"/>
            <a:ext cx="3341317" cy="95667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En ligne : lecture à tour de rôle puis placement collectif</a:t>
            </a:r>
            <a:endParaRPr sz="1400" b="0" i="0" u="none" strike="noStrike" cap="none">
              <a:solidFill>
                <a:srgbClr val="000000"/>
              </a:solidFill>
              <a:latin typeface="Arial"/>
              <a:ea typeface="Arial"/>
              <a:cs typeface="Arial"/>
              <a:sym typeface="Arial"/>
            </a:endParaRPr>
          </a:p>
        </p:txBody>
      </p:sp>
      <p:sp>
        <p:nvSpPr>
          <p:cNvPr id="569" name="Google Shape;569;p60"/>
          <p:cNvSpPr/>
          <p:nvPr/>
        </p:nvSpPr>
        <p:spPr>
          <a:xfrm>
            <a:off x="6047286" y="1525606"/>
            <a:ext cx="2276803" cy="942762"/>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En présentiel : au choix</a:t>
            </a:r>
            <a:endParaRPr sz="1400" b="0" i="0" u="none" strike="noStrike" cap="none">
              <a:solidFill>
                <a:srgbClr val="000000"/>
              </a:solidFill>
              <a:latin typeface="Arial"/>
              <a:ea typeface="Arial"/>
              <a:cs typeface="Arial"/>
              <a:sym typeface="Arial"/>
            </a:endParaRPr>
          </a:p>
        </p:txBody>
      </p:sp>
      <p:sp>
        <p:nvSpPr>
          <p:cNvPr id="570" name="Google Shape;570;p60"/>
          <p:cNvSpPr txBox="1"/>
          <p:nvPr/>
        </p:nvSpPr>
        <p:spPr>
          <a:xfrm>
            <a:off x="0" y="3597232"/>
            <a:ext cx="9214382" cy="15388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rgbClr val="000000"/>
                </a:solidFill>
                <a:latin typeface="Twentieth Century"/>
                <a:ea typeface="Twentieth Century"/>
                <a:cs typeface="Twentieth Century"/>
                <a:sym typeface="Twentieth Century"/>
              </a:rPr>
              <a:t>Consignes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On liste ici les impacts PRINCIPAUX (=&gt; qu’est ce qui cause la majorité de l’impact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On déroule les impacts par lots et on relie les colonnes entre elles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On relie le carré des usages quand les 4 activités sont impactantes</a:t>
            </a: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60"/>
          <p:cNvSpPr/>
          <p:nvPr/>
        </p:nvSpPr>
        <p:spPr>
          <a:xfrm>
            <a:off x="2529839" y="2545881"/>
            <a:ext cx="5794249" cy="11298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Timing serré :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 On donne le nombre de flèches à trouver</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 On place les cartes d’impacts à leur place finale</a:t>
            </a:r>
            <a:endParaRPr sz="1400" b="0" i="0" u="none" strike="noStrike" cap="none">
              <a:solidFill>
                <a:srgbClr val="000000"/>
              </a:solidFill>
              <a:latin typeface="Arial"/>
              <a:ea typeface="Arial"/>
              <a:cs typeface="Arial"/>
              <a:sym typeface="Arial"/>
            </a:endParaRPr>
          </a:p>
        </p:txBody>
      </p:sp>
      <p:pic>
        <p:nvPicPr>
          <p:cNvPr id="572" name="Google Shape;572;p60" descr="Écran"/>
          <p:cNvPicPr preferRelativeResize="0"/>
          <p:nvPr/>
        </p:nvPicPr>
        <p:blipFill rotWithShape="1">
          <a:blip r:embed="rId5">
            <a:alphaModFix/>
          </a:blip>
          <a:srcRect/>
          <a:stretch/>
        </p:blipFill>
        <p:spPr>
          <a:xfrm>
            <a:off x="2213007" y="1139684"/>
            <a:ext cx="633663" cy="633663"/>
          </a:xfrm>
          <a:prstGeom prst="rect">
            <a:avLst/>
          </a:prstGeom>
          <a:noFill/>
          <a:ln>
            <a:noFill/>
          </a:ln>
        </p:spPr>
      </p:pic>
      <p:pic>
        <p:nvPicPr>
          <p:cNvPr id="573" name="Google Shape;573;p60" descr="Brainstorming de groupe"/>
          <p:cNvPicPr preferRelativeResize="0"/>
          <p:nvPr/>
        </p:nvPicPr>
        <p:blipFill rotWithShape="1">
          <a:blip r:embed="rId6">
            <a:alphaModFix/>
          </a:blip>
          <a:srcRect/>
          <a:stretch/>
        </p:blipFill>
        <p:spPr>
          <a:xfrm>
            <a:off x="7979678" y="1041620"/>
            <a:ext cx="688821" cy="68882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61"/>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3 : l’impact de nos activités </a:t>
            </a:r>
            <a:endParaRPr sz="3700" b="1">
              <a:solidFill>
                <a:srgbClr val="135D6D"/>
              </a:solidFill>
            </a:endParaRPr>
          </a:p>
        </p:txBody>
      </p:sp>
      <p:sp>
        <p:nvSpPr>
          <p:cNvPr id="579" name="Google Shape;579;p61"/>
          <p:cNvSpPr txBox="1">
            <a:spLocks noGrp="1"/>
          </p:cNvSpPr>
          <p:nvPr>
            <p:ph type="body" idx="1"/>
          </p:nvPr>
        </p:nvSpPr>
        <p:spPr>
          <a:xfrm>
            <a:off x="676806" y="982046"/>
            <a:ext cx="7349677" cy="1010039"/>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SzPts val="2335"/>
              <a:buNone/>
            </a:pPr>
            <a:r>
              <a:rPr lang="fr" sz="2400"/>
              <a:t>Nos impacts lot par lot </a:t>
            </a:r>
            <a:r>
              <a:rPr lang="fr" sz="2400">
                <a:solidFill>
                  <a:srgbClr val="135D6D"/>
                </a:solidFill>
              </a:rPr>
              <a:t>« lien cause – conséquence »</a:t>
            </a:r>
            <a:endParaRPr sz="2400">
              <a:solidFill>
                <a:srgbClr val="135D6D"/>
              </a:solidFill>
            </a:endParaRPr>
          </a:p>
        </p:txBody>
      </p:sp>
      <p:pic>
        <p:nvPicPr>
          <p:cNvPr id="580" name="Google Shape;580;p61"/>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81" name="Google Shape;581;p61"/>
          <p:cNvPicPr preferRelativeResize="0"/>
          <p:nvPr/>
        </p:nvPicPr>
        <p:blipFill rotWithShape="1">
          <a:blip r:embed="rId4">
            <a:alphaModFix/>
          </a:blip>
          <a:srcRect/>
          <a:stretch/>
        </p:blipFill>
        <p:spPr>
          <a:xfrm>
            <a:off x="4690592" y="1909649"/>
            <a:ext cx="3977907" cy="2509552"/>
          </a:xfrm>
          <a:prstGeom prst="rect">
            <a:avLst/>
          </a:prstGeom>
          <a:noFill/>
          <a:ln>
            <a:noFill/>
          </a:ln>
        </p:spPr>
      </p:pic>
      <p:pic>
        <p:nvPicPr>
          <p:cNvPr id="582" name="Google Shape;582;p61"/>
          <p:cNvPicPr preferRelativeResize="0"/>
          <p:nvPr/>
        </p:nvPicPr>
        <p:blipFill rotWithShape="1">
          <a:blip r:embed="rId5">
            <a:alphaModFix/>
          </a:blip>
          <a:srcRect/>
          <a:stretch/>
        </p:blipFill>
        <p:spPr>
          <a:xfrm>
            <a:off x="373736" y="1909649"/>
            <a:ext cx="3977908" cy="248353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p3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88" name="Google Shape;588;p39"/>
          <p:cNvPicPr preferRelativeResize="0"/>
          <p:nvPr/>
        </p:nvPicPr>
        <p:blipFill rotWithShape="1">
          <a:blip r:embed="rId4">
            <a:alphaModFix/>
          </a:blip>
          <a:srcRect/>
          <a:stretch/>
        </p:blipFill>
        <p:spPr>
          <a:xfrm>
            <a:off x="684292" y="4389058"/>
            <a:ext cx="779000" cy="540000"/>
          </a:xfrm>
          <a:prstGeom prst="rect">
            <a:avLst/>
          </a:prstGeom>
          <a:noFill/>
          <a:ln>
            <a:noFill/>
          </a:ln>
        </p:spPr>
      </p:pic>
      <p:pic>
        <p:nvPicPr>
          <p:cNvPr id="589" name="Google Shape;589;p39"/>
          <p:cNvPicPr preferRelativeResize="0"/>
          <p:nvPr/>
        </p:nvPicPr>
        <p:blipFill rotWithShape="1">
          <a:blip r:embed="rId5">
            <a:alphaModFix/>
          </a:blip>
          <a:srcRect/>
          <a:stretch/>
        </p:blipFill>
        <p:spPr>
          <a:xfrm>
            <a:off x="684511" y="3699131"/>
            <a:ext cx="778559" cy="540000"/>
          </a:xfrm>
          <a:prstGeom prst="rect">
            <a:avLst/>
          </a:prstGeom>
          <a:noFill/>
          <a:ln>
            <a:noFill/>
          </a:ln>
        </p:spPr>
      </p:pic>
      <p:pic>
        <p:nvPicPr>
          <p:cNvPr id="590" name="Google Shape;590;p39"/>
          <p:cNvPicPr preferRelativeResize="0"/>
          <p:nvPr/>
        </p:nvPicPr>
        <p:blipFill rotWithShape="1">
          <a:blip r:embed="rId6">
            <a:alphaModFix/>
          </a:blip>
          <a:srcRect/>
          <a:stretch/>
        </p:blipFill>
        <p:spPr>
          <a:xfrm>
            <a:off x="687154" y="2319276"/>
            <a:ext cx="773273" cy="540000"/>
          </a:xfrm>
          <a:prstGeom prst="rect">
            <a:avLst/>
          </a:prstGeom>
          <a:noFill/>
          <a:ln>
            <a:noFill/>
          </a:ln>
        </p:spPr>
      </p:pic>
      <p:pic>
        <p:nvPicPr>
          <p:cNvPr id="591" name="Google Shape;591;p39"/>
          <p:cNvPicPr preferRelativeResize="0"/>
          <p:nvPr/>
        </p:nvPicPr>
        <p:blipFill rotWithShape="1">
          <a:blip r:embed="rId7">
            <a:alphaModFix/>
          </a:blip>
          <a:srcRect/>
          <a:stretch/>
        </p:blipFill>
        <p:spPr>
          <a:xfrm>
            <a:off x="685945" y="3009204"/>
            <a:ext cx="775691" cy="540000"/>
          </a:xfrm>
          <a:prstGeom prst="rect">
            <a:avLst/>
          </a:prstGeom>
          <a:noFill/>
          <a:ln>
            <a:noFill/>
          </a:ln>
        </p:spPr>
      </p:pic>
      <p:pic>
        <p:nvPicPr>
          <p:cNvPr id="592" name="Google Shape;592;p39"/>
          <p:cNvPicPr preferRelativeResize="0"/>
          <p:nvPr/>
        </p:nvPicPr>
        <p:blipFill rotWithShape="1">
          <a:blip r:embed="rId8">
            <a:alphaModFix/>
          </a:blip>
          <a:srcRect/>
          <a:stretch/>
        </p:blipFill>
        <p:spPr>
          <a:xfrm>
            <a:off x="685728" y="1629348"/>
            <a:ext cx="776126" cy="540000"/>
          </a:xfrm>
          <a:prstGeom prst="rect">
            <a:avLst/>
          </a:prstGeom>
          <a:noFill/>
          <a:ln>
            <a:noFill/>
          </a:ln>
        </p:spPr>
      </p:pic>
      <p:pic>
        <p:nvPicPr>
          <p:cNvPr id="593" name="Google Shape;593;p39"/>
          <p:cNvPicPr preferRelativeResize="0"/>
          <p:nvPr/>
        </p:nvPicPr>
        <p:blipFill rotWithShape="1">
          <a:blip r:embed="rId9">
            <a:alphaModFix/>
          </a:blip>
          <a:srcRect/>
          <a:stretch/>
        </p:blipFill>
        <p:spPr>
          <a:xfrm>
            <a:off x="3167844" y="456252"/>
            <a:ext cx="771854" cy="540000"/>
          </a:xfrm>
          <a:prstGeom prst="rect">
            <a:avLst/>
          </a:prstGeom>
          <a:noFill/>
          <a:ln>
            <a:noFill/>
          </a:ln>
        </p:spPr>
      </p:pic>
      <p:pic>
        <p:nvPicPr>
          <p:cNvPr id="594" name="Google Shape;594;p39"/>
          <p:cNvPicPr preferRelativeResize="0"/>
          <p:nvPr/>
        </p:nvPicPr>
        <p:blipFill rotWithShape="1">
          <a:blip r:embed="rId10">
            <a:alphaModFix/>
          </a:blip>
          <a:srcRect/>
          <a:stretch/>
        </p:blipFill>
        <p:spPr>
          <a:xfrm>
            <a:off x="3164290" y="2932454"/>
            <a:ext cx="773273" cy="540000"/>
          </a:xfrm>
          <a:prstGeom prst="rect">
            <a:avLst/>
          </a:prstGeom>
          <a:noFill/>
          <a:ln>
            <a:noFill/>
          </a:ln>
        </p:spPr>
      </p:pic>
      <p:pic>
        <p:nvPicPr>
          <p:cNvPr id="595" name="Google Shape;595;p39"/>
          <p:cNvPicPr preferRelativeResize="0"/>
          <p:nvPr/>
        </p:nvPicPr>
        <p:blipFill rotWithShape="1">
          <a:blip r:embed="rId11">
            <a:alphaModFix/>
          </a:blip>
          <a:srcRect/>
          <a:stretch/>
        </p:blipFill>
        <p:spPr>
          <a:xfrm>
            <a:off x="3164290" y="1695857"/>
            <a:ext cx="774696" cy="540000"/>
          </a:xfrm>
          <a:prstGeom prst="rect">
            <a:avLst/>
          </a:prstGeom>
          <a:noFill/>
          <a:ln>
            <a:noFill/>
          </a:ln>
        </p:spPr>
      </p:pic>
      <p:pic>
        <p:nvPicPr>
          <p:cNvPr id="596" name="Google Shape;596;p39"/>
          <p:cNvPicPr preferRelativeResize="0"/>
          <p:nvPr/>
        </p:nvPicPr>
        <p:blipFill rotWithShape="1">
          <a:blip r:embed="rId12">
            <a:alphaModFix/>
          </a:blip>
          <a:srcRect/>
          <a:stretch/>
        </p:blipFill>
        <p:spPr>
          <a:xfrm>
            <a:off x="3167844" y="4245996"/>
            <a:ext cx="777122" cy="540000"/>
          </a:xfrm>
          <a:prstGeom prst="rect">
            <a:avLst/>
          </a:prstGeom>
          <a:noFill/>
          <a:ln>
            <a:noFill/>
          </a:ln>
        </p:spPr>
      </p:pic>
      <p:pic>
        <p:nvPicPr>
          <p:cNvPr id="600" name="Google Shape;600;p39"/>
          <p:cNvPicPr preferRelativeResize="0"/>
          <p:nvPr/>
        </p:nvPicPr>
        <p:blipFill rotWithShape="1">
          <a:blip r:embed="rId13">
            <a:alphaModFix/>
          </a:blip>
          <a:srcRect/>
          <a:stretch/>
        </p:blipFill>
        <p:spPr>
          <a:xfrm>
            <a:off x="683536" y="928917"/>
            <a:ext cx="780446" cy="540000"/>
          </a:xfrm>
          <a:prstGeom prst="rect">
            <a:avLst/>
          </a:prstGeom>
          <a:noFill/>
          <a:ln>
            <a:noFill/>
          </a:ln>
        </p:spPr>
      </p:pic>
      <p:pic>
        <p:nvPicPr>
          <p:cNvPr id="598" name="Google Shape;598;p39"/>
          <p:cNvPicPr preferRelativeResize="0"/>
          <p:nvPr/>
        </p:nvPicPr>
        <p:blipFill rotWithShape="1">
          <a:blip r:embed="rId14">
            <a:alphaModFix/>
          </a:blip>
          <a:srcRect/>
          <a:stretch/>
        </p:blipFill>
        <p:spPr>
          <a:xfrm>
            <a:off x="689285" y="214442"/>
            <a:ext cx="774696" cy="540000"/>
          </a:xfrm>
          <a:prstGeom prst="rect">
            <a:avLst/>
          </a:prstGeom>
          <a:noFill/>
          <a:ln>
            <a:noFill/>
          </a:ln>
        </p:spPr>
      </p:pic>
      <p:sp>
        <p:nvSpPr>
          <p:cNvPr id="602" name="Google Shape;602;p39"/>
          <p:cNvSpPr/>
          <p:nvPr/>
        </p:nvSpPr>
        <p:spPr>
          <a:xfrm>
            <a:off x="575556" y="2247714"/>
            <a:ext cx="972108" cy="2754000"/>
          </a:xfrm>
          <a:prstGeom prst="rect">
            <a:avLst/>
          </a:prstGeom>
          <a:noFill/>
          <a:ln w="254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cxnSp>
        <p:nvCxnSpPr>
          <p:cNvPr id="603" name="Google Shape;603;p39"/>
          <p:cNvCxnSpPr>
            <a:stCxn id="602" idx="3"/>
            <a:endCxn id="595" idx="1"/>
          </p:cNvCxnSpPr>
          <p:nvPr/>
        </p:nvCxnSpPr>
        <p:spPr>
          <a:xfrm rot="10800000" flipH="1">
            <a:off x="1547664" y="1965714"/>
            <a:ext cx="1616700" cy="1659000"/>
          </a:xfrm>
          <a:prstGeom prst="straightConnector1">
            <a:avLst/>
          </a:prstGeom>
          <a:noFill/>
          <a:ln w="9525" cap="flat" cmpd="sng">
            <a:solidFill>
              <a:srgbClr val="7030A0"/>
            </a:solidFill>
            <a:prstDash val="solid"/>
            <a:round/>
            <a:headEnd type="none" w="sm" len="sm"/>
            <a:tailEnd type="triangle" w="med" len="med"/>
          </a:ln>
        </p:spPr>
      </p:cxnSp>
      <p:cxnSp>
        <p:nvCxnSpPr>
          <p:cNvPr id="604" name="Google Shape;604;p39"/>
          <p:cNvCxnSpPr>
            <a:stCxn id="592" idx="3"/>
            <a:endCxn id="595" idx="1"/>
          </p:cNvCxnSpPr>
          <p:nvPr/>
        </p:nvCxnSpPr>
        <p:spPr>
          <a:xfrm>
            <a:off x="1461854" y="1899348"/>
            <a:ext cx="1702500" cy="66600"/>
          </a:xfrm>
          <a:prstGeom prst="straightConnector1">
            <a:avLst/>
          </a:prstGeom>
          <a:noFill/>
          <a:ln w="9525" cap="flat" cmpd="sng">
            <a:solidFill>
              <a:srgbClr val="7030A0"/>
            </a:solidFill>
            <a:prstDash val="solid"/>
            <a:round/>
            <a:headEnd type="none" w="sm" len="sm"/>
            <a:tailEnd type="triangle" w="med" len="med"/>
          </a:ln>
        </p:spPr>
      </p:cxnSp>
      <p:cxnSp>
        <p:nvCxnSpPr>
          <p:cNvPr id="605" name="Google Shape;605;p39"/>
          <p:cNvCxnSpPr>
            <a:stCxn id="602" idx="3"/>
            <a:endCxn id="594" idx="1"/>
          </p:cNvCxnSpPr>
          <p:nvPr/>
        </p:nvCxnSpPr>
        <p:spPr>
          <a:xfrm rot="10800000" flipH="1">
            <a:off x="1547664" y="3202314"/>
            <a:ext cx="1616700" cy="422400"/>
          </a:xfrm>
          <a:prstGeom prst="straightConnector1">
            <a:avLst/>
          </a:prstGeom>
          <a:noFill/>
          <a:ln w="9525" cap="flat" cmpd="sng">
            <a:solidFill>
              <a:srgbClr val="C00000"/>
            </a:solidFill>
            <a:prstDash val="solid"/>
            <a:round/>
            <a:headEnd type="none" w="sm" len="sm"/>
            <a:tailEnd type="triangle" w="med" len="med"/>
          </a:ln>
        </p:spPr>
      </p:cxnSp>
      <p:cxnSp>
        <p:nvCxnSpPr>
          <p:cNvPr id="606" name="Google Shape;606;p39"/>
          <p:cNvCxnSpPr>
            <a:stCxn id="602" idx="3"/>
            <a:endCxn id="596" idx="1"/>
          </p:cNvCxnSpPr>
          <p:nvPr/>
        </p:nvCxnSpPr>
        <p:spPr>
          <a:xfrm>
            <a:off x="1547664" y="3624714"/>
            <a:ext cx="1620300" cy="891300"/>
          </a:xfrm>
          <a:prstGeom prst="straightConnector1">
            <a:avLst/>
          </a:prstGeom>
          <a:noFill/>
          <a:ln w="9525" cap="flat" cmpd="sng">
            <a:solidFill>
              <a:srgbClr val="16ABE2"/>
            </a:solidFill>
            <a:prstDash val="solid"/>
            <a:round/>
            <a:headEnd type="none" w="sm" len="sm"/>
            <a:tailEnd type="triangle" w="med" len="med"/>
          </a:ln>
        </p:spPr>
      </p:cxnSp>
      <p:cxnSp>
        <p:nvCxnSpPr>
          <p:cNvPr id="607" name="Google Shape;607;p39"/>
          <p:cNvCxnSpPr>
            <a:stCxn id="592" idx="3"/>
            <a:endCxn id="596" idx="1"/>
          </p:cNvCxnSpPr>
          <p:nvPr/>
        </p:nvCxnSpPr>
        <p:spPr>
          <a:xfrm>
            <a:off x="1461854" y="1899348"/>
            <a:ext cx="1706100" cy="2616600"/>
          </a:xfrm>
          <a:prstGeom prst="straightConnector1">
            <a:avLst/>
          </a:prstGeom>
          <a:noFill/>
          <a:ln w="9525" cap="flat" cmpd="sng">
            <a:solidFill>
              <a:srgbClr val="16ABE2"/>
            </a:solidFill>
            <a:prstDash val="solid"/>
            <a:round/>
            <a:headEnd type="none" w="sm" len="sm"/>
            <a:tailEnd type="triangle" w="med" len="med"/>
          </a:ln>
        </p:spPr>
      </p:cxnSp>
      <p:cxnSp>
        <p:nvCxnSpPr>
          <p:cNvPr id="608" name="Google Shape;608;p39"/>
          <p:cNvCxnSpPr>
            <a:stCxn id="598" idx="3"/>
            <a:endCxn id="596" idx="1"/>
          </p:cNvCxnSpPr>
          <p:nvPr/>
        </p:nvCxnSpPr>
        <p:spPr>
          <a:xfrm>
            <a:off x="1463981" y="484442"/>
            <a:ext cx="1704000" cy="4031700"/>
          </a:xfrm>
          <a:prstGeom prst="straightConnector1">
            <a:avLst/>
          </a:prstGeom>
          <a:noFill/>
          <a:ln w="9525" cap="flat" cmpd="sng">
            <a:solidFill>
              <a:srgbClr val="16ABE2"/>
            </a:solidFill>
            <a:prstDash val="solid"/>
            <a:round/>
            <a:headEnd type="none" w="sm" len="sm"/>
            <a:tailEnd type="triangle" w="med" len="med"/>
          </a:ln>
        </p:spPr>
      </p:cxnSp>
      <p:sp>
        <p:nvSpPr>
          <p:cNvPr id="609" name="Google Shape;609;p39"/>
          <p:cNvSpPr txBox="1">
            <a:spLocks noGrp="1"/>
          </p:cNvSpPr>
          <p:nvPr>
            <p:ph type="title"/>
          </p:nvPr>
        </p:nvSpPr>
        <p:spPr>
          <a:xfrm>
            <a:off x="5286455" y="180551"/>
            <a:ext cx="34017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dirty="0">
                <a:solidFill>
                  <a:srgbClr val="135D6D"/>
                </a:solidFill>
              </a:rPr>
              <a:t>Première colonne</a:t>
            </a:r>
            <a:br>
              <a:rPr lang="fr" b="1" dirty="0">
                <a:solidFill>
                  <a:srgbClr val="135D6D"/>
                </a:solidFill>
              </a:rPr>
            </a:br>
            <a:r>
              <a:rPr lang="fr" b="1" dirty="0">
                <a:solidFill>
                  <a:srgbClr val="135D6D"/>
                </a:solidFill>
              </a:rPr>
              <a:t>A vous de jouer !</a:t>
            </a:r>
            <a:endParaRPr b="1" dirty="0">
              <a:solidFill>
                <a:srgbClr val="135D6D"/>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p3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88" name="Google Shape;588;p39"/>
          <p:cNvPicPr preferRelativeResize="0"/>
          <p:nvPr/>
        </p:nvPicPr>
        <p:blipFill rotWithShape="1">
          <a:blip r:embed="rId4">
            <a:alphaModFix/>
          </a:blip>
          <a:srcRect/>
          <a:stretch/>
        </p:blipFill>
        <p:spPr>
          <a:xfrm>
            <a:off x="684292" y="4389058"/>
            <a:ext cx="779000" cy="540000"/>
          </a:xfrm>
          <a:prstGeom prst="rect">
            <a:avLst/>
          </a:prstGeom>
          <a:noFill/>
          <a:ln>
            <a:noFill/>
          </a:ln>
        </p:spPr>
      </p:pic>
      <p:pic>
        <p:nvPicPr>
          <p:cNvPr id="589" name="Google Shape;589;p39"/>
          <p:cNvPicPr preferRelativeResize="0"/>
          <p:nvPr/>
        </p:nvPicPr>
        <p:blipFill rotWithShape="1">
          <a:blip r:embed="rId5">
            <a:alphaModFix/>
          </a:blip>
          <a:srcRect/>
          <a:stretch/>
        </p:blipFill>
        <p:spPr>
          <a:xfrm>
            <a:off x="684511" y="3699131"/>
            <a:ext cx="778559" cy="540000"/>
          </a:xfrm>
          <a:prstGeom prst="rect">
            <a:avLst/>
          </a:prstGeom>
          <a:noFill/>
          <a:ln>
            <a:noFill/>
          </a:ln>
        </p:spPr>
      </p:pic>
      <p:pic>
        <p:nvPicPr>
          <p:cNvPr id="590" name="Google Shape;590;p39"/>
          <p:cNvPicPr preferRelativeResize="0"/>
          <p:nvPr/>
        </p:nvPicPr>
        <p:blipFill rotWithShape="1">
          <a:blip r:embed="rId6">
            <a:alphaModFix/>
          </a:blip>
          <a:srcRect/>
          <a:stretch/>
        </p:blipFill>
        <p:spPr>
          <a:xfrm>
            <a:off x="687154" y="2319276"/>
            <a:ext cx="773273" cy="540000"/>
          </a:xfrm>
          <a:prstGeom prst="rect">
            <a:avLst/>
          </a:prstGeom>
          <a:noFill/>
          <a:ln>
            <a:noFill/>
          </a:ln>
        </p:spPr>
      </p:pic>
      <p:pic>
        <p:nvPicPr>
          <p:cNvPr id="591" name="Google Shape;591;p39"/>
          <p:cNvPicPr preferRelativeResize="0"/>
          <p:nvPr/>
        </p:nvPicPr>
        <p:blipFill rotWithShape="1">
          <a:blip r:embed="rId7">
            <a:alphaModFix/>
          </a:blip>
          <a:srcRect/>
          <a:stretch/>
        </p:blipFill>
        <p:spPr>
          <a:xfrm>
            <a:off x="685945" y="3009204"/>
            <a:ext cx="775691" cy="540000"/>
          </a:xfrm>
          <a:prstGeom prst="rect">
            <a:avLst/>
          </a:prstGeom>
          <a:noFill/>
          <a:ln>
            <a:noFill/>
          </a:ln>
        </p:spPr>
      </p:pic>
      <p:pic>
        <p:nvPicPr>
          <p:cNvPr id="592" name="Google Shape;592;p39"/>
          <p:cNvPicPr preferRelativeResize="0"/>
          <p:nvPr/>
        </p:nvPicPr>
        <p:blipFill rotWithShape="1">
          <a:blip r:embed="rId8">
            <a:alphaModFix/>
          </a:blip>
          <a:srcRect/>
          <a:stretch/>
        </p:blipFill>
        <p:spPr>
          <a:xfrm>
            <a:off x="685728" y="1629348"/>
            <a:ext cx="776126" cy="540000"/>
          </a:xfrm>
          <a:prstGeom prst="rect">
            <a:avLst/>
          </a:prstGeom>
          <a:noFill/>
          <a:ln>
            <a:noFill/>
          </a:ln>
        </p:spPr>
      </p:pic>
      <p:pic>
        <p:nvPicPr>
          <p:cNvPr id="593" name="Google Shape;593;p39"/>
          <p:cNvPicPr preferRelativeResize="0"/>
          <p:nvPr/>
        </p:nvPicPr>
        <p:blipFill rotWithShape="1">
          <a:blip r:embed="rId9">
            <a:alphaModFix/>
          </a:blip>
          <a:srcRect/>
          <a:stretch/>
        </p:blipFill>
        <p:spPr>
          <a:xfrm>
            <a:off x="3167844" y="456252"/>
            <a:ext cx="771854" cy="540000"/>
          </a:xfrm>
          <a:prstGeom prst="rect">
            <a:avLst/>
          </a:prstGeom>
          <a:noFill/>
          <a:ln>
            <a:noFill/>
          </a:ln>
        </p:spPr>
      </p:pic>
      <p:pic>
        <p:nvPicPr>
          <p:cNvPr id="594" name="Google Shape;594;p39"/>
          <p:cNvPicPr preferRelativeResize="0"/>
          <p:nvPr/>
        </p:nvPicPr>
        <p:blipFill rotWithShape="1">
          <a:blip r:embed="rId10">
            <a:alphaModFix/>
          </a:blip>
          <a:srcRect/>
          <a:stretch/>
        </p:blipFill>
        <p:spPr>
          <a:xfrm>
            <a:off x="3164290" y="2932454"/>
            <a:ext cx="773273" cy="540000"/>
          </a:xfrm>
          <a:prstGeom prst="rect">
            <a:avLst/>
          </a:prstGeom>
          <a:noFill/>
          <a:ln>
            <a:noFill/>
          </a:ln>
        </p:spPr>
      </p:pic>
      <p:pic>
        <p:nvPicPr>
          <p:cNvPr id="595" name="Google Shape;595;p39"/>
          <p:cNvPicPr preferRelativeResize="0"/>
          <p:nvPr/>
        </p:nvPicPr>
        <p:blipFill rotWithShape="1">
          <a:blip r:embed="rId11">
            <a:alphaModFix/>
          </a:blip>
          <a:srcRect/>
          <a:stretch/>
        </p:blipFill>
        <p:spPr>
          <a:xfrm>
            <a:off x="3164290" y="1695857"/>
            <a:ext cx="774696" cy="540000"/>
          </a:xfrm>
          <a:prstGeom prst="rect">
            <a:avLst/>
          </a:prstGeom>
          <a:noFill/>
          <a:ln>
            <a:noFill/>
          </a:ln>
        </p:spPr>
      </p:pic>
      <p:pic>
        <p:nvPicPr>
          <p:cNvPr id="596" name="Google Shape;596;p39"/>
          <p:cNvPicPr preferRelativeResize="0"/>
          <p:nvPr/>
        </p:nvPicPr>
        <p:blipFill rotWithShape="1">
          <a:blip r:embed="rId12">
            <a:alphaModFix/>
          </a:blip>
          <a:srcRect/>
          <a:stretch/>
        </p:blipFill>
        <p:spPr>
          <a:xfrm>
            <a:off x="3167844" y="4245996"/>
            <a:ext cx="777122" cy="540000"/>
          </a:xfrm>
          <a:prstGeom prst="rect">
            <a:avLst/>
          </a:prstGeom>
          <a:noFill/>
          <a:ln>
            <a:noFill/>
          </a:ln>
        </p:spPr>
      </p:pic>
      <p:cxnSp>
        <p:nvCxnSpPr>
          <p:cNvPr id="597" name="Google Shape;597;p39"/>
          <p:cNvCxnSpPr>
            <a:stCxn id="598" idx="3"/>
            <a:endCxn id="593" idx="1"/>
          </p:cNvCxnSpPr>
          <p:nvPr/>
        </p:nvCxnSpPr>
        <p:spPr>
          <a:xfrm>
            <a:off x="1463981" y="484442"/>
            <a:ext cx="1704000" cy="241800"/>
          </a:xfrm>
          <a:prstGeom prst="straightConnector1">
            <a:avLst/>
          </a:prstGeom>
          <a:noFill/>
          <a:ln w="9525" cap="flat" cmpd="sng">
            <a:solidFill>
              <a:srgbClr val="00B050"/>
            </a:solidFill>
            <a:prstDash val="solid"/>
            <a:round/>
            <a:headEnd type="none" w="sm" len="sm"/>
            <a:tailEnd type="triangle" w="med" len="med"/>
          </a:ln>
        </p:spPr>
      </p:cxnSp>
      <p:cxnSp>
        <p:nvCxnSpPr>
          <p:cNvPr id="599" name="Google Shape;599;p39"/>
          <p:cNvCxnSpPr>
            <a:stCxn id="600" idx="3"/>
            <a:endCxn id="593" idx="1"/>
          </p:cNvCxnSpPr>
          <p:nvPr/>
        </p:nvCxnSpPr>
        <p:spPr>
          <a:xfrm rot="10800000" flipH="1">
            <a:off x="1463982" y="726117"/>
            <a:ext cx="1704000" cy="472800"/>
          </a:xfrm>
          <a:prstGeom prst="straightConnector1">
            <a:avLst/>
          </a:prstGeom>
          <a:noFill/>
          <a:ln w="9525" cap="flat" cmpd="sng">
            <a:solidFill>
              <a:srgbClr val="00B050"/>
            </a:solidFill>
            <a:prstDash val="solid"/>
            <a:round/>
            <a:headEnd type="none" w="sm" len="sm"/>
            <a:tailEnd type="triangle" w="med" len="med"/>
          </a:ln>
        </p:spPr>
      </p:cxnSp>
      <p:pic>
        <p:nvPicPr>
          <p:cNvPr id="600" name="Google Shape;600;p39"/>
          <p:cNvPicPr preferRelativeResize="0"/>
          <p:nvPr/>
        </p:nvPicPr>
        <p:blipFill rotWithShape="1">
          <a:blip r:embed="rId13">
            <a:alphaModFix/>
          </a:blip>
          <a:srcRect/>
          <a:stretch/>
        </p:blipFill>
        <p:spPr>
          <a:xfrm>
            <a:off x="683536" y="928917"/>
            <a:ext cx="780446" cy="540000"/>
          </a:xfrm>
          <a:prstGeom prst="rect">
            <a:avLst/>
          </a:prstGeom>
          <a:noFill/>
          <a:ln>
            <a:noFill/>
          </a:ln>
        </p:spPr>
      </p:pic>
      <p:pic>
        <p:nvPicPr>
          <p:cNvPr id="598" name="Google Shape;598;p39"/>
          <p:cNvPicPr preferRelativeResize="0"/>
          <p:nvPr/>
        </p:nvPicPr>
        <p:blipFill rotWithShape="1">
          <a:blip r:embed="rId14">
            <a:alphaModFix/>
          </a:blip>
          <a:srcRect/>
          <a:stretch/>
        </p:blipFill>
        <p:spPr>
          <a:xfrm>
            <a:off x="689285" y="214442"/>
            <a:ext cx="774696" cy="540000"/>
          </a:xfrm>
          <a:prstGeom prst="rect">
            <a:avLst/>
          </a:prstGeom>
          <a:noFill/>
          <a:ln>
            <a:noFill/>
          </a:ln>
        </p:spPr>
      </p:pic>
      <p:cxnSp>
        <p:nvCxnSpPr>
          <p:cNvPr id="601" name="Google Shape;601;p39"/>
          <p:cNvCxnSpPr>
            <a:stCxn id="590" idx="3"/>
            <a:endCxn id="593" idx="1"/>
          </p:cNvCxnSpPr>
          <p:nvPr/>
        </p:nvCxnSpPr>
        <p:spPr>
          <a:xfrm rot="10800000" flipH="1">
            <a:off x="1460427" y="726276"/>
            <a:ext cx="1707300" cy="1863000"/>
          </a:xfrm>
          <a:prstGeom prst="straightConnector1">
            <a:avLst/>
          </a:prstGeom>
          <a:noFill/>
          <a:ln w="9525" cap="flat" cmpd="sng">
            <a:solidFill>
              <a:srgbClr val="00B050"/>
            </a:solidFill>
            <a:prstDash val="solid"/>
            <a:round/>
            <a:headEnd type="none" w="sm" len="sm"/>
            <a:tailEnd type="triangle" w="med" len="med"/>
          </a:ln>
        </p:spPr>
      </p:cxnSp>
      <p:sp>
        <p:nvSpPr>
          <p:cNvPr id="602" name="Google Shape;602;p39"/>
          <p:cNvSpPr/>
          <p:nvPr/>
        </p:nvSpPr>
        <p:spPr>
          <a:xfrm>
            <a:off x="575556" y="2247714"/>
            <a:ext cx="972108" cy="2754000"/>
          </a:xfrm>
          <a:prstGeom prst="rect">
            <a:avLst/>
          </a:prstGeom>
          <a:noFill/>
          <a:ln w="254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cxnSp>
        <p:nvCxnSpPr>
          <p:cNvPr id="603" name="Google Shape;603;p39"/>
          <p:cNvCxnSpPr>
            <a:stCxn id="602" idx="3"/>
            <a:endCxn id="595" idx="1"/>
          </p:cNvCxnSpPr>
          <p:nvPr/>
        </p:nvCxnSpPr>
        <p:spPr>
          <a:xfrm rot="10800000" flipH="1">
            <a:off x="1547664" y="1965714"/>
            <a:ext cx="1616700" cy="1659000"/>
          </a:xfrm>
          <a:prstGeom prst="straightConnector1">
            <a:avLst/>
          </a:prstGeom>
          <a:noFill/>
          <a:ln w="9525" cap="flat" cmpd="sng">
            <a:solidFill>
              <a:srgbClr val="7030A0"/>
            </a:solidFill>
            <a:prstDash val="solid"/>
            <a:round/>
            <a:headEnd type="none" w="sm" len="sm"/>
            <a:tailEnd type="triangle" w="med" len="med"/>
          </a:ln>
        </p:spPr>
      </p:cxnSp>
      <p:cxnSp>
        <p:nvCxnSpPr>
          <p:cNvPr id="604" name="Google Shape;604;p39"/>
          <p:cNvCxnSpPr>
            <a:stCxn id="592" idx="3"/>
            <a:endCxn id="595" idx="1"/>
          </p:cNvCxnSpPr>
          <p:nvPr/>
        </p:nvCxnSpPr>
        <p:spPr>
          <a:xfrm>
            <a:off x="1461854" y="1899348"/>
            <a:ext cx="1702500" cy="66600"/>
          </a:xfrm>
          <a:prstGeom prst="straightConnector1">
            <a:avLst/>
          </a:prstGeom>
          <a:noFill/>
          <a:ln w="9525" cap="flat" cmpd="sng">
            <a:solidFill>
              <a:srgbClr val="7030A0"/>
            </a:solidFill>
            <a:prstDash val="solid"/>
            <a:round/>
            <a:headEnd type="none" w="sm" len="sm"/>
            <a:tailEnd type="triangle" w="med" len="med"/>
          </a:ln>
        </p:spPr>
      </p:cxnSp>
      <p:cxnSp>
        <p:nvCxnSpPr>
          <p:cNvPr id="605" name="Google Shape;605;p39"/>
          <p:cNvCxnSpPr>
            <a:stCxn id="602" idx="3"/>
            <a:endCxn id="594" idx="1"/>
          </p:cNvCxnSpPr>
          <p:nvPr/>
        </p:nvCxnSpPr>
        <p:spPr>
          <a:xfrm rot="10800000" flipH="1">
            <a:off x="1547664" y="3202314"/>
            <a:ext cx="1616700" cy="422400"/>
          </a:xfrm>
          <a:prstGeom prst="straightConnector1">
            <a:avLst/>
          </a:prstGeom>
          <a:noFill/>
          <a:ln w="9525" cap="flat" cmpd="sng">
            <a:solidFill>
              <a:srgbClr val="C00000"/>
            </a:solidFill>
            <a:prstDash val="solid"/>
            <a:round/>
            <a:headEnd type="none" w="sm" len="sm"/>
            <a:tailEnd type="triangle" w="med" len="med"/>
          </a:ln>
        </p:spPr>
      </p:cxnSp>
      <p:cxnSp>
        <p:nvCxnSpPr>
          <p:cNvPr id="606" name="Google Shape;606;p39"/>
          <p:cNvCxnSpPr>
            <a:stCxn id="602" idx="3"/>
            <a:endCxn id="596" idx="1"/>
          </p:cNvCxnSpPr>
          <p:nvPr/>
        </p:nvCxnSpPr>
        <p:spPr>
          <a:xfrm>
            <a:off x="1547664" y="3624714"/>
            <a:ext cx="1620300" cy="891300"/>
          </a:xfrm>
          <a:prstGeom prst="straightConnector1">
            <a:avLst/>
          </a:prstGeom>
          <a:noFill/>
          <a:ln w="9525" cap="flat" cmpd="sng">
            <a:solidFill>
              <a:srgbClr val="16ABE2"/>
            </a:solidFill>
            <a:prstDash val="solid"/>
            <a:round/>
            <a:headEnd type="none" w="sm" len="sm"/>
            <a:tailEnd type="triangle" w="med" len="med"/>
          </a:ln>
        </p:spPr>
      </p:cxnSp>
      <p:cxnSp>
        <p:nvCxnSpPr>
          <p:cNvPr id="607" name="Google Shape;607;p39"/>
          <p:cNvCxnSpPr>
            <a:stCxn id="592" idx="3"/>
            <a:endCxn id="596" idx="1"/>
          </p:cNvCxnSpPr>
          <p:nvPr/>
        </p:nvCxnSpPr>
        <p:spPr>
          <a:xfrm>
            <a:off x="1461854" y="1899348"/>
            <a:ext cx="1706100" cy="2616600"/>
          </a:xfrm>
          <a:prstGeom prst="straightConnector1">
            <a:avLst/>
          </a:prstGeom>
          <a:noFill/>
          <a:ln w="9525" cap="flat" cmpd="sng">
            <a:solidFill>
              <a:srgbClr val="16ABE2"/>
            </a:solidFill>
            <a:prstDash val="solid"/>
            <a:round/>
            <a:headEnd type="none" w="sm" len="sm"/>
            <a:tailEnd type="triangle" w="med" len="med"/>
          </a:ln>
        </p:spPr>
      </p:cxnSp>
      <p:cxnSp>
        <p:nvCxnSpPr>
          <p:cNvPr id="608" name="Google Shape;608;p39"/>
          <p:cNvCxnSpPr>
            <a:stCxn id="598" idx="3"/>
            <a:endCxn id="596" idx="1"/>
          </p:cNvCxnSpPr>
          <p:nvPr/>
        </p:nvCxnSpPr>
        <p:spPr>
          <a:xfrm>
            <a:off x="1463981" y="484442"/>
            <a:ext cx="1704000" cy="4031700"/>
          </a:xfrm>
          <a:prstGeom prst="straightConnector1">
            <a:avLst/>
          </a:prstGeom>
          <a:noFill/>
          <a:ln w="9525" cap="flat" cmpd="sng">
            <a:solidFill>
              <a:srgbClr val="16ABE2"/>
            </a:solidFill>
            <a:prstDash val="solid"/>
            <a:round/>
            <a:headEnd type="none" w="sm" len="sm"/>
            <a:tailEnd type="triangle" w="med" len="med"/>
          </a:ln>
        </p:spPr>
      </p:cxnSp>
      <p:sp>
        <p:nvSpPr>
          <p:cNvPr id="609" name="Google Shape;609;p39"/>
          <p:cNvSpPr txBox="1">
            <a:spLocks noGrp="1"/>
          </p:cNvSpPr>
          <p:nvPr>
            <p:ph type="title"/>
          </p:nvPr>
        </p:nvSpPr>
        <p:spPr>
          <a:xfrm>
            <a:off x="5286455" y="180551"/>
            <a:ext cx="34017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a:solidFill>
                  <a:srgbClr val="135D6D"/>
                </a:solidFill>
              </a:rPr>
              <a:t>Première colonne</a:t>
            </a:r>
            <a:endParaRPr b="1">
              <a:solidFill>
                <a:srgbClr val="135D6D"/>
              </a:solidFill>
            </a:endParaRPr>
          </a:p>
        </p:txBody>
      </p:sp>
    </p:spTree>
    <p:extLst>
      <p:ext uri="{BB962C8B-B14F-4D97-AF65-F5344CB8AC3E}">
        <p14:creationId xmlns:p14="http://schemas.microsoft.com/office/powerpoint/2010/main" val="23776845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40"/>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615" name="Google Shape;615;p40"/>
          <p:cNvPicPr preferRelativeResize="0"/>
          <p:nvPr/>
        </p:nvPicPr>
        <p:blipFill rotWithShape="1">
          <a:blip r:embed="rId4">
            <a:alphaModFix/>
          </a:blip>
          <a:srcRect/>
          <a:stretch/>
        </p:blipFill>
        <p:spPr>
          <a:xfrm>
            <a:off x="684292" y="4389058"/>
            <a:ext cx="779000" cy="540000"/>
          </a:xfrm>
          <a:prstGeom prst="rect">
            <a:avLst/>
          </a:prstGeom>
          <a:noFill/>
          <a:ln>
            <a:noFill/>
          </a:ln>
        </p:spPr>
      </p:pic>
      <p:pic>
        <p:nvPicPr>
          <p:cNvPr id="616" name="Google Shape;616;p40"/>
          <p:cNvPicPr preferRelativeResize="0"/>
          <p:nvPr/>
        </p:nvPicPr>
        <p:blipFill rotWithShape="1">
          <a:blip r:embed="rId5">
            <a:alphaModFix/>
          </a:blip>
          <a:srcRect/>
          <a:stretch/>
        </p:blipFill>
        <p:spPr>
          <a:xfrm>
            <a:off x="684511" y="3699131"/>
            <a:ext cx="778559" cy="540000"/>
          </a:xfrm>
          <a:prstGeom prst="rect">
            <a:avLst/>
          </a:prstGeom>
          <a:noFill/>
          <a:ln>
            <a:noFill/>
          </a:ln>
        </p:spPr>
      </p:pic>
      <p:pic>
        <p:nvPicPr>
          <p:cNvPr id="617" name="Google Shape;617;p40"/>
          <p:cNvPicPr preferRelativeResize="0"/>
          <p:nvPr/>
        </p:nvPicPr>
        <p:blipFill rotWithShape="1">
          <a:blip r:embed="rId6">
            <a:alphaModFix/>
          </a:blip>
          <a:srcRect/>
          <a:stretch/>
        </p:blipFill>
        <p:spPr>
          <a:xfrm>
            <a:off x="687154" y="2319276"/>
            <a:ext cx="773273" cy="540000"/>
          </a:xfrm>
          <a:prstGeom prst="rect">
            <a:avLst/>
          </a:prstGeom>
          <a:noFill/>
          <a:ln>
            <a:noFill/>
          </a:ln>
        </p:spPr>
      </p:pic>
      <p:pic>
        <p:nvPicPr>
          <p:cNvPr id="618" name="Google Shape;618;p40"/>
          <p:cNvPicPr preferRelativeResize="0"/>
          <p:nvPr/>
        </p:nvPicPr>
        <p:blipFill rotWithShape="1">
          <a:blip r:embed="rId7">
            <a:alphaModFix/>
          </a:blip>
          <a:srcRect/>
          <a:stretch/>
        </p:blipFill>
        <p:spPr>
          <a:xfrm>
            <a:off x="685945" y="3009204"/>
            <a:ext cx="775691" cy="540000"/>
          </a:xfrm>
          <a:prstGeom prst="rect">
            <a:avLst/>
          </a:prstGeom>
          <a:noFill/>
          <a:ln>
            <a:noFill/>
          </a:ln>
        </p:spPr>
      </p:pic>
      <p:pic>
        <p:nvPicPr>
          <p:cNvPr id="619" name="Google Shape;619;p40"/>
          <p:cNvPicPr preferRelativeResize="0"/>
          <p:nvPr/>
        </p:nvPicPr>
        <p:blipFill rotWithShape="1">
          <a:blip r:embed="rId8">
            <a:alphaModFix/>
          </a:blip>
          <a:srcRect/>
          <a:stretch/>
        </p:blipFill>
        <p:spPr>
          <a:xfrm>
            <a:off x="685728" y="1629348"/>
            <a:ext cx="776126" cy="540000"/>
          </a:xfrm>
          <a:prstGeom prst="rect">
            <a:avLst/>
          </a:prstGeom>
          <a:noFill/>
          <a:ln>
            <a:noFill/>
          </a:ln>
        </p:spPr>
      </p:pic>
      <p:sp>
        <p:nvSpPr>
          <p:cNvPr id="620" name="Google Shape;620;p40"/>
          <p:cNvSpPr/>
          <p:nvPr/>
        </p:nvSpPr>
        <p:spPr>
          <a:xfrm>
            <a:off x="3857626" y="2557977"/>
            <a:ext cx="138564" cy="484748"/>
          </a:xfrm>
          <a:prstGeom prst="rect">
            <a:avLst/>
          </a:prstGeom>
          <a:noFill/>
          <a:ln>
            <a:noFill/>
          </a:ln>
        </p:spPr>
        <p:txBody>
          <a:bodyPr spcFirstLastPara="1" wrap="square" lIns="68575" tIns="34275" rIns="68575" bIns="34275" anchor="ctr" anchorCtr="0">
            <a:spAutoFit/>
          </a:bodyPr>
          <a:lstStyle/>
          <a:p>
            <a:pPr marL="0" marR="0" lvl="0" indent="0" algn="l" rtl="0">
              <a:lnSpc>
                <a:spcPct val="100000"/>
              </a:lnSpc>
              <a:spcBef>
                <a:spcPts val="0"/>
              </a:spcBef>
              <a:spcAft>
                <a:spcPts val="0"/>
              </a:spcAft>
              <a:buClr>
                <a:srgbClr val="000000"/>
              </a:buClr>
              <a:buSzPts val="1350"/>
              <a:buFont typeface="Arial"/>
              <a:buNone/>
            </a:pPr>
            <a:br>
              <a:rPr lang="fr" sz="1350" b="0" i="0" u="none" strike="noStrike" cap="none">
                <a:solidFill>
                  <a:schemeClr val="dk1"/>
                </a:solidFill>
                <a:latin typeface="Arial"/>
                <a:ea typeface="Arial"/>
                <a:cs typeface="Arial"/>
                <a:sym typeface="Arial"/>
              </a:rPr>
            </a:br>
            <a:endParaRPr sz="1350" b="0" i="0" u="none" strike="noStrike" cap="none">
              <a:solidFill>
                <a:schemeClr val="dk1"/>
              </a:solidFill>
              <a:latin typeface="Arial"/>
              <a:ea typeface="Arial"/>
              <a:cs typeface="Arial"/>
              <a:sym typeface="Arial"/>
            </a:endParaRPr>
          </a:p>
        </p:txBody>
      </p:sp>
      <p:pic>
        <p:nvPicPr>
          <p:cNvPr id="621" name="Google Shape;621;p40"/>
          <p:cNvPicPr preferRelativeResize="0"/>
          <p:nvPr/>
        </p:nvPicPr>
        <p:blipFill rotWithShape="1">
          <a:blip r:embed="rId9">
            <a:alphaModFix/>
          </a:blip>
          <a:srcRect/>
          <a:stretch/>
        </p:blipFill>
        <p:spPr>
          <a:xfrm>
            <a:off x="3167844" y="456252"/>
            <a:ext cx="771854" cy="540000"/>
          </a:xfrm>
          <a:prstGeom prst="rect">
            <a:avLst/>
          </a:prstGeom>
          <a:noFill/>
          <a:ln>
            <a:noFill/>
          </a:ln>
        </p:spPr>
      </p:pic>
      <p:pic>
        <p:nvPicPr>
          <p:cNvPr id="622" name="Google Shape;622;p40"/>
          <p:cNvPicPr preferRelativeResize="0"/>
          <p:nvPr/>
        </p:nvPicPr>
        <p:blipFill rotWithShape="1">
          <a:blip r:embed="rId10">
            <a:alphaModFix/>
          </a:blip>
          <a:srcRect/>
          <a:stretch/>
        </p:blipFill>
        <p:spPr>
          <a:xfrm>
            <a:off x="3164290" y="2932454"/>
            <a:ext cx="773273" cy="540000"/>
          </a:xfrm>
          <a:prstGeom prst="rect">
            <a:avLst/>
          </a:prstGeom>
          <a:noFill/>
          <a:ln>
            <a:noFill/>
          </a:ln>
        </p:spPr>
      </p:pic>
      <p:pic>
        <p:nvPicPr>
          <p:cNvPr id="623" name="Google Shape;623;p40"/>
          <p:cNvPicPr preferRelativeResize="0"/>
          <p:nvPr/>
        </p:nvPicPr>
        <p:blipFill rotWithShape="1">
          <a:blip r:embed="rId11">
            <a:alphaModFix/>
          </a:blip>
          <a:srcRect/>
          <a:stretch/>
        </p:blipFill>
        <p:spPr>
          <a:xfrm>
            <a:off x="3164290" y="1695857"/>
            <a:ext cx="774696" cy="540000"/>
          </a:xfrm>
          <a:prstGeom prst="rect">
            <a:avLst/>
          </a:prstGeom>
          <a:noFill/>
          <a:ln>
            <a:noFill/>
          </a:ln>
        </p:spPr>
      </p:pic>
      <p:pic>
        <p:nvPicPr>
          <p:cNvPr id="624" name="Google Shape;624;p40"/>
          <p:cNvPicPr preferRelativeResize="0"/>
          <p:nvPr/>
        </p:nvPicPr>
        <p:blipFill rotWithShape="1">
          <a:blip r:embed="rId12">
            <a:alphaModFix/>
          </a:blip>
          <a:srcRect/>
          <a:stretch/>
        </p:blipFill>
        <p:spPr>
          <a:xfrm>
            <a:off x="3167844" y="4245996"/>
            <a:ext cx="777122" cy="540000"/>
          </a:xfrm>
          <a:prstGeom prst="rect">
            <a:avLst/>
          </a:prstGeom>
          <a:noFill/>
          <a:ln>
            <a:noFill/>
          </a:ln>
        </p:spPr>
      </p:pic>
      <p:cxnSp>
        <p:nvCxnSpPr>
          <p:cNvPr id="625" name="Google Shape;625;p40"/>
          <p:cNvCxnSpPr>
            <a:stCxn id="626" idx="3"/>
            <a:endCxn id="621" idx="1"/>
          </p:cNvCxnSpPr>
          <p:nvPr/>
        </p:nvCxnSpPr>
        <p:spPr>
          <a:xfrm>
            <a:off x="1463981" y="484442"/>
            <a:ext cx="1704000" cy="241800"/>
          </a:xfrm>
          <a:prstGeom prst="straightConnector1">
            <a:avLst/>
          </a:prstGeom>
          <a:noFill/>
          <a:ln w="9525" cap="flat" cmpd="sng">
            <a:solidFill>
              <a:srgbClr val="00B050"/>
            </a:solidFill>
            <a:prstDash val="solid"/>
            <a:round/>
            <a:headEnd type="none" w="sm" len="sm"/>
            <a:tailEnd type="triangle" w="med" len="med"/>
          </a:ln>
        </p:spPr>
      </p:cxnSp>
      <p:cxnSp>
        <p:nvCxnSpPr>
          <p:cNvPr id="627" name="Google Shape;627;p40"/>
          <p:cNvCxnSpPr>
            <a:stCxn id="628" idx="3"/>
            <a:endCxn id="621" idx="1"/>
          </p:cNvCxnSpPr>
          <p:nvPr/>
        </p:nvCxnSpPr>
        <p:spPr>
          <a:xfrm rot="10800000" flipH="1">
            <a:off x="1463982" y="726117"/>
            <a:ext cx="1704000" cy="472800"/>
          </a:xfrm>
          <a:prstGeom prst="straightConnector1">
            <a:avLst/>
          </a:prstGeom>
          <a:noFill/>
          <a:ln w="9525" cap="flat" cmpd="sng">
            <a:solidFill>
              <a:srgbClr val="00B050"/>
            </a:solidFill>
            <a:prstDash val="solid"/>
            <a:round/>
            <a:headEnd type="none" w="sm" len="sm"/>
            <a:tailEnd type="triangle" w="med" len="med"/>
          </a:ln>
        </p:spPr>
      </p:cxnSp>
      <p:pic>
        <p:nvPicPr>
          <p:cNvPr id="628" name="Google Shape;628;p40"/>
          <p:cNvPicPr preferRelativeResize="0"/>
          <p:nvPr/>
        </p:nvPicPr>
        <p:blipFill rotWithShape="1">
          <a:blip r:embed="rId13">
            <a:alphaModFix/>
          </a:blip>
          <a:srcRect/>
          <a:stretch/>
        </p:blipFill>
        <p:spPr>
          <a:xfrm>
            <a:off x="683536" y="928917"/>
            <a:ext cx="780446" cy="540000"/>
          </a:xfrm>
          <a:prstGeom prst="rect">
            <a:avLst/>
          </a:prstGeom>
          <a:noFill/>
          <a:ln>
            <a:noFill/>
          </a:ln>
        </p:spPr>
      </p:pic>
      <p:pic>
        <p:nvPicPr>
          <p:cNvPr id="626" name="Google Shape;626;p40"/>
          <p:cNvPicPr preferRelativeResize="0"/>
          <p:nvPr/>
        </p:nvPicPr>
        <p:blipFill rotWithShape="1">
          <a:blip r:embed="rId14">
            <a:alphaModFix/>
          </a:blip>
          <a:srcRect/>
          <a:stretch/>
        </p:blipFill>
        <p:spPr>
          <a:xfrm>
            <a:off x="689285" y="214442"/>
            <a:ext cx="774696" cy="540000"/>
          </a:xfrm>
          <a:prstGeom prst="rect">
            <a:avLst/>
          </a:prstGeom>
          <a:noFill/>
          <a:ln>
            <a:noFill/>
          </a:ln>
        </p:spPr>
      </p:pic>
      <p:cxnSp>
        <p:nvCxnSpPr>
          <p:cNvPr id="629" name="Google Shape;629;p40"/>
          <p:cNvCxnSpPr>
            <a:stCxn id="617" idx="3"/>
            <a:endCxn id="621" idx="1"/>
          </p:cNvCxnSpPr>
          <p:nvPr/>
        </p:nvCxnSpPr>
        <p:spPr>
          <a:xfrm rot="10800000" flipH="1">
            <a:off x="1460427" y="726276"/>
            <a:ext cx="1707300" cy="1863000"/>
          </a:xfrm>
          <a:prstGeom prst="straightConnector1">
            <a:avLst/>
          </a:prstGeom>
          <a:noFill/>
          <a:ln w="9525" cap="flat" cmpd="sng">
            <a:solidFill>
              <a:srgbClr val="00B050"/>
            </a:solidFill>
            <a:prstDash val="solid"/>
            <a:round/>
            <a:headEnd type="none" w="sm" len="sm"/>
            <a:tailEnd type="triangle" w="med" len="med"/>
          </a:ln>
        </p:spPr>
      </p:cxnSp>
      <p:sp>
        <p:nvSpPr>
          <p:cNvPr id="630" name="Google Shape;630;p40"/>
          <p:cNvSpPr/>
          <p:nvPr/>
        </p:nvSpPr>
        <p:spPr>
          <a:xfrm>
            <a:off x="575556" y="2247714"/>
            <a:ext cx="972108" cy="2754000"/>
          </a:xfrm>
          <a:prstGeom prst="rect">
            <a:avLst/>
          </a:prstGeom>
          <a:noFill/>
          <a:ln w="254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cxnSp>
        <p:nvCxnSpPr>
          <p:cNvPr id="631" name="Google Shape;631;p40"/>
          <p:cNvCxnSpPr>
            <a:stCxn id="630" idx="3"/>
            <a:endCxn id="623" idx="1"/>
          </p:cNvCxnSpPr>
          <p:nvPr/>
        </p:nvCxnSpPr>
        <p:spPr>
          <a:xfrm rot="10800000" flipH="1">
            <a:off x="1547664" y="1965714"/>
            <a:ext cx="1616700" cy="1659000"/>
          </a:xfrm>
          <a:prstGeom prst="straightConnector1">
            <a:avLst/>
          </a:prstGeom>
          <a:noFill/>
          <a:ln w="9525" cap="flat" cmpd="sng">
            <a:solidFill>
              <a:srgbClr val="7030A0"/>
            </a:solidFill>
            <a:prstDash val="solid"/>
            <a:round/>
            <a:headEnd type="none" w="sm" len="sm"/>
            <a:tailEnd type="triangle" w="med" len="med"/>
          </a:ln>
        </p:spPr>
      </p:cxnSp>
      <p:cxnSp>
        <p:nvCxnSpPr>
          <p:cNvPr id="632" name="Google Shape;632;p40"/>
          <p:cNvCxnSpPr>
            <a:stCxn id="619" idx="3"/>
            <a:endCxn id="623" idx="1"/>
          </p:cNvCxnSpPr>
          <p:nvPr/>
        </p:nvCxnSpPr>
        <p:spPr>
          <a:xfrm>
            <a:off x="1461854" y="1899348"/>
            <a:ext cx="1702500" cy="66600"/>
          </a:xfrm>
          <a:prstGeom prst="straightConnector1">
            <a:avLst/>
          </a:prstGeom>
          <a:noFill/>
          <a:ln w="9525" cap="flat" cmpd="sng">
            <a:solidFill>
              <a:srgbClr val="7030A0"/>
            </a:solidFill>
            <a:prstDash val="solid"/>
            <a:round/>
            <a:headEnd type="none" w="sm" len="sm"/>
            <a:tailEnd type="triangle" w="med" len="med"/>
          </a:ln>
        </p:spPr>
      </p:cxnSp>
      <p:cxnSp>
        <p:nvCxnSpPr>
          <p:cNvPr id="633" name="Google Shape;633;p40"/>
          <p:cNvCxnSpPr>
            <a:stCxn id="630" idx="3"/>
            <a:endCxn id="622" idx="1"/>
          </p:cNvCxnSpPr>
          <p:nvPr/>
        </p:nvCxnSpPr>
        <p:spPr>
          <a:xfrm rot="10800000" flipH="1">
            <a:off x="1547664" y="3202314"/>
            <a:ext cx="1616700" cy="422400"/>
          </a:xfrm>
          <a:prstGeom prst="straightConnector1">
            <a:avLst/>
          </a:prstGeom>
          <a:noFill/>
          <a:ln w="9525" cap="flat" cmpd="sng">
            <a:solidFill>
              <a:srgbClr val="C00000"/>
            </a:solidFill>
            <a:prstDash val="solid"/>
            <a:round/>
            <a:headEnd type="none" w="sm" len="sm"/>
            <a:tailEnd type="triangle" w="med" len="med"/>
          </a:ln>
        </p:spPr>
      </p:cxnSp>
      <p:cxnSp>
        <p:nvCxnSpPr>
          <p:cNvPr id="634" name="Google Shape;634;p40"/>
          <p:cNvCxnSpPr>
            <a:stCxn id="630" idx="3"/>
            <a:endCxn id="624" idx="1"/>
          </p:cNvCxnSpPr>
          <p:nvPr/>
        </p:nvCxnSpPr>
        <p:spPr>
          <a:xfrm>
            <a:off x="1547664" y="3624714"/>
            <a:ext cx="1620300" cy="891300"/>
          </a:xfrm>
          <a:prstGeom prst="straightConnector1">
            <a:avLst/>
          </a:prstGeom>
          <a:noFill/>
          <a:ln w="9525" cap="flat" cmpd="sng">
            <a:solidFill>
              <a:srgbClr val="16ABE2"/>
            </a:solidFill>
            <a:prstDash val="solid"/>
            <a:round/>
            <a:headEnd type="none" w="sm" len="sm"/>
            <a:tailEnd type="triangle" w="med" len="med"/>
          </a:ln>
        </p:spPr>
      </p:cxnSp>
      <p:cxnSp>
        <p:nvCxnSpPr>
          <p:cNvPr id="635" name="Google Shape;635;p40"/>
          <p:cNvCxnSpPr>
            <a:stCxn id="619" idx="3"/>
            <a:endCxn id="624" idx="1"/>
          </p:cNvCxnSpPr>
          <p:nvPr/>
        </p:nvCxnSpPr>
        <p:spPr>
          <a:xfrm>
            <a:off x="1461854" y="1899348"/>
            <a:ext cx="1706100" cy="2616600"/>
          </a:xfrm>
          <a:prstGeom prst="straightConnector1">
            <a:avLst/>
          </a:prstGeom>
          <a:noFill/>
          <a:ln w="9525" cap="flat" cmpd="sng">
            <a:solidFill>
              <a:srgbClr val="16ABE2"/>
            </a:solidFill>
            <a:prstDash val="solid"/>
            <a:round/>
            <a:headEnd type="none" w="sm" len="sm"/>
            <a:tailEnd type="triangle" w="med" len="med"/>
          </a:ln>
        </p:spPr>
      </p:cxnSp>
      <p:cxnSp>
        <p:nvCxnSpPr>
          <p:cNvPr id="636" name="Google Shape;636;p40"/>
          <p:cNvCxnSpPr>
            <a:stCxn id="626" idx="3"/>
            <a:endCxn id="624" idx="1"/>
          </p:cNvCxnSpPr>
          <p:nvPr/>
        </p:nvCxnSpPr>
        <p:spPr>
          <a:xfrm>
            <a:off x="1463981" y="484442"/>
            <a:ext cx="1704000" cy="4031700"/>
          </a:xfrm>
          <a:prstGeom prst="straightConnector1">
            <a:avLst/>
          </a:prstGeom>
          <a:noFill/>
          <a:ln w="9525" cap="flat" cmpd="sng">
            <a:solidFill>
              <a:srgbClr val="16ABE2"/>
            </a:solidFill>
            <a:prstDash val="solid"/>
            <a:round/>
            <a:headEnd type="none" w="sm" len="sm"/>
            <a:tailEnd type="triangle" w="med" len="med"/>
          </a:ln>
        </p:spPr>
      </p:cxnSp>
      <p:pic>
        <p:nvPicPr>
          <p:cNvPr id="637" name="Google Shape;637;p40"/>
          <p:cNvPicPr preferRelativeResize="0"/>
          <p:nvPr/>
        </p:nvPicPr>
        <p:blipFill rotWithShape="1">
          <a:blip r:embed="rId15">
            <a:alphaModFix/>
          </a:blip>
          <a:srcRect/>
          <a:stretch/>
        </p:blipFill>
        <p:spPr>
          <a:xfrm>
            <a:off x="4817171" y="4258652"/>
            <a:ext cx="778559" cy="540000"/>
          </a:xfrm>
          <a:prstGeom prst="rect">
            <a:avLst/>
          </a:prstGeom>
          <a:noFill/>
          <a:ln>
            <a:noFill/>
          </a:ln>
        </p:spPr>
      </p:pic>
      <p:pic>
        <p:nvPicPr>
          <p:cNvPr id="638" name="Google Shape;638;p40"/>
          <p:cNvPicPr preferRelativeResize="0"/>
          <p:nvPr/>
        </p:nvPicPr>
        <p:blipFill rotWithShape="1">
          <a:blip r:embed="rId16">
            <a:alphaModFix/>
          </a:blip>
          <a:srcRect/>
          <a:stretch/>
        </p:blipFill>
        <p:spPr>
          <a:xfrm>
            <a:off x="4819319" y="1662602"/>
            <a:ext cx="774265" cy="540000"/>
          </a:xfrm>
          <a:prstGeom prst="rect">
            <a:avLst/>
          </a:prstGeom>
          <a:noFill/>
          <a:ln>
            <a:noFill/>
          </a:ln>
        </p:spPr>
      </p:pic>
      <p:pic>
        <p:nvPicPr>
          <p:cNvPr id="639" name="Google Shape;639;p40"/>
          <p:cNvPicPr preferRelativeResize="0"/>
          <p:nvPr/>
        </p:nvPicPr>
        <p:blipFill rotWithShape="1">
          <a:blip r:embed="rId17">
            <a:alphaModFix/>
          </a:blip>
          <a:srcRect/>
          <a:stretch/>
        </p:blipFill>
        <p:spPr>
          <a:xfrm>
            <a:off x="4815025" y="2916059"/>
            <a:ext cx="777122" cy="540000"/>
          </a:xfrm>
          <a:prstGeom prst="rect">
            <a:avLst/>
          </a:prstGeom>
          <a:noFill/>
          <a:ln>
            <a:noFill/>
          </a:ln>
        </p:spPr>
      </p:pic>
      <p:pic>
        <p:nvPicPr>
          <p:cNvPr id="640" name="Google Shape;640;p40"/>
          <p:cNvPicPr preferRelativeResize="0"/>
          <p:nvPr/>
        </p:nvPicPr>
        <p:blipFill rotWithShape="1">
          <a:blip r:embed="rId18">
            <a:alphaModFix/>
          </a:blip>
          <a:srcRect/>
          <a:stretch/>
        </p:blipFill>
        <p:spPr>
          <a:xfrm>
            <a:off x="4842501" y="435578"/>
            <a:ext cx="774696" cy="540000"/>
          </a:xfrm>
          <a:prstGeom prst="rect">
            <a:avLst/>
          </a:prstGeom>
          <a:noFill/>
          <a:ln>
            <a:noFill/>
          </a:ln>
        </p:spPr>
      </p:pic>
      <p:cxnSp>
        <p:nvCxnSpPr>
          <p:cNvPr id="641" name="Google Shape;641;p40"/>
          <p:cNvCxnSpPr>
            <a:stCxn id="621" idx="3"/>
            <a:endCxn id="640" idx="1"/>
          </p:cNvCxnSpPr>
          <p:nvPr/>
        </p:nvCxnSpPr>
        <p:spPr>
          <a:xfrm rot="10800000" flipH="1">
            <a:off x="3939698" y="705552"/>
            <a:ext cx="902700" cy="20700"/>
          </a:xfrm>
          <a:prstGeom prst="straightConnector1">
            <a:avLst/>
          </a:prstGeom>
          <a:noFill/>
          <a:ln w="9525" cap="flat" cmpd="sng">
            <a:solidFill>
              <a:srgbClr val="00B050"/>
            </a:solidFill>
            <a:prstDash val="solid"/>
            <a:round/>
            <a:headEnd type="none" w="sm" len="sm"/>
            <a:tailEnd type="triangle" w="med" len="med"/>
          </a:ln>
        </p:spPr>
      </p:cxnSp>
      <p:cxnSp>
        <p:nvCxnSpPr>
          <p:cNvPr id="643" name="Google Shape;643;p40"/>
          <p:cNvCxnSpPr>
            <a:stCxn id="623" idx="3"/>
            <a:endCxn id="638" idx="1"/>
          </p:cNvCxnSpPr>
          <p:nvPr/>
        </p:nvCxnSpPr>
        <p:spPr>
          <a:xfrm rot="10800000" flipH="1">
            <a:off x="3938986" y="1932557"/>
            <a:ext cx="880200" cy="33300"/>
          </a:xfrm>
          <a:prstGeom prst="straightConnector1">
            <a:avLst/>
          </a:prstGeom>
          <a:noFill/>
          <a:ln w="9525" cap="flat" cmpd="sng">
            <a:solidFill>
              <a:srgbClr val="7030A0"/>
            </a:solidFill>
            <a:prstDash val="solid"/>
            <a:round/>
            <a:headEnd type="none" w="sm" len="sm"/>
            <a:tailEnd type="triangle" w="med" len="med"/>
          </a:ln>
        </p:spPr>
      </p:cxnSp>
      <p:cxnSp>
        <p:nvCxnSpPr>
          <p:cNvPr id="646" name="Google Shape;646;p40"/>
          <p:cNvCxnSpPr>
            <a:stCxn id="624" idx="3"/>
            <a:endCxn id="637" idx="1"/>
          </p:cNvCxnSpPr>
          <p:nvPr/>
        </p:nvCxnSpPr>
        <p:spPr>
          <a:xfrm>
            <a:off x="3944966" y="4515996"/>
            <a:ext cx="872100" cy="12600"/>
          </a:xfrm>
          <a:prstGeom prst="straightConnector1">
            <a:avLst/>
          </a:prstGeom>
          <a:noFill/>
          <a:ln w="9525" cap="flat" cmpd="sng">
            <a:solidFill>
              <a:srgbClr val="FFC000"/>
            </a:solidFill>
            <a:prstDash val="solid"/>
            <a:round/>
            <a:headEnd type="none" w="sm" len="sm"/>
            <a:tailEnd type="triangle" w="med" len="med"/>
          </a:ln>
        </p:spPr>
      </p:cxnSp>
      <p:sp>
        <p:nvSpPr>
          <p:cNvPr id="647" name="Google Shape;647;p40"/>
          <p:cNvSpPr txBox="1">
            <a:spLocks noGrp="1"/>
          </p:cNvSpPr>
          <p:nvPr>
            <p:ph type="title"/>
          </p:nvPr>
        </p:nvSpPr>
        <p:spPr>
          <a:xfrm>
            <a:off x="6866177" y="180550"/>
            <a:ext cx="21801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dirty="0">
                <a:solidFill>
                  <a:srgbClr val="135D6D"/>
                </a:solidFill>
              </a:rPr>
              <a:t>Deuxième colonne</a:t>
            </a:r>
            <a:br>
              <a:rPr lang="fr" b="1" dirty="0">
                <a:solidFill>
                  <a:srgbClr val="135D6D"/>
                </a:solidFill>
              </a:rPr>
            </a:br>
            <a:r>
              <a:rPr lang="fr" b="1" dirty="0">
                <a:solidFill>
                  <a:srgbClr val="135D6D"/>
                </a:solidFill>
              </a:rPr>
              <a:t>A vous de jouer !</a:t>
            </a:r>
            <a:endParaRPr b="1" dirty="0">
              <a:solidFill>
                <a:srgbClr val="135D6D"/>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40"/>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615" name="Google Shape;615;p40"/>
          <p:cNvPicPr preferRelativeResize="0"/>
          <p:nvPr/>
        </p:nvPicPr>
        <p:blipFill rotWithShape="1">
          <a:blip r:embed="rId4">
            <a:alphaModFix/>
          </a:blip>
          <a:srcRect/>
          <a:stretch/>
        </p:blipFill>
        <p:spPr>
          <a:xfrm>
            <a:off x="684292" y="4389058"/>
            <a:ext cx="779000" cy="540000"/>
          </a:xfrm>
          <a:prstGeom prst="rect">
            <a:avLst/>
          </a:prstGeom>
          <a:noFill/>
          <a:ln>
            <a:noFill/>
          </a:ln>
        </p:spPr>
      </p:pic>
      <p:pic>
        <p:nvPicPr>
          <p:cNvPr id="616" name="Google Shape;616;p40"/>
          <p:cNvPicPr preferRelativeResize="0"/>
          <p:nvPr/>
        </p:nvPicPr>
        <p:blipFill rotWithShape="1">
          <a:blip r:embed="rId5">
            <a:alphaModFix/>
          </a:blip>
          <a:srcRect/>
          <a:stretch/>
        </p:blipFill>
        <p:spPr>
          <a:xfrm>
            <a:off x="684511" y="3699131"/>
            <a:ext cx="778559" cy="540000"/>
          </a:xfrm>
          <a:prstGeom prst="rect">
            <a:avLst/>
          </a:prstGeom>
          <a:noFill/>
          <a:ln>
            <a:noFill/>
          </a:ln>
        </p:spPr>
      </p:pic>
      <p:pic>
        <p:nvPicPr>
          <p:cNvPr id="617" name="Google Shape;617;p40"/>
          <p:cNvPicPr preferRelativeResize="0"/>
          <p:nvPr/>
        </p:nvPicPr>
        <p:blipFill rotWithShape="1">
          <a:blip r:embed="rId6">
            <a:alphaModFix/>
          </a:blip>
          <a:srcRect/>
          <a:stretch/>
        </p:blipFill>
        <p:spPr>
          <a:xfrm>
            <a:off x="687154" y="2319276"/>
            <a:ext cx="773273" cy="540000"/>
          </a:xfrm>
          <a:prstGeom prst="rect">
            <a:avLst/>
          </a:prstGeom>
          <a:noFill/>
          <a:ln>
            <a:noFill/>
          </a:ln>
        </p:spPr>
      </p:pic>
      <p:pic>
        <p:nvPicPr>
          <p:cNvPr id="618" name="Google Shape;618;p40"/>
          <p:cNvPicPr preferRelativeResize="0"/>
          <p:nvPr/>
        </p:nvPicPr>
        <p:blipFill rotWithShape="1">
          <a:blip r:embed="rId7">
            <a:alphaModFix/>
          </a:blip>
          <a:srcRect/>
          <a:stretch/>
        </p:blipFill>
        <p:spPr>
          <a:xfrm>
            <a:off x="685945" y="3009204"/>
            <a:ext cx="775691" cy="540000"/>
          </a:xfrm>
          <a:prstGeom prst="rect">
            <a:avLst/>
          </a:prstGeom>
          <a:noFill/>
          <a:ln>
            <a:noFill/>
          </a:ln>
        </p:spPr>
      </p:pic>
      <p:pic>
        <p:nvPicPr>
          <p:cNvPr id="619" name="Google Shape;619;p40"/>
          <p:cNvPicPr preferRelativeResize="0"/>
          <p:nvPr/>
        </p:nvPicPr>
        <p:blipFill rotWithShape="1">
          <a:blip r:embed="rId8">
            <a:alphaModFix/>
          </a:blip>
          <a:srcRect/>
          <a:stretch/>
        </p:blipFill>
        <p:spPr>
          <a:xfrm>
            <a:off x="685728" y="1629348"/>
            <a:ext cx="776126" cy="540000"/>
          </a:xfrm>
          <a:prstGeom prst="rect">
            <a:avLst/>
          </a:prstGeom>
          <a:noFill/>
          <a:ln>
            <a:noFill/>
          </a:ln>
        </p:spPr>
      </p:pic>
      <p:sp>
        <p:nvSpPr>
          <p:cNvPr id="620" name="Google Shape;620;p40"/>
          <p:cNvSpPr/>
          <p:nvPr/>
        </p:nvSpPr>
        <p:spPr>
          <a:xfrm>
            <a:off x="3857626" y="2557977"/>
            <a:ext cx="138564" cy="484748"/>
          </a:xfrm>
          <a:prstGeom prst="rect">
            <a:avLst/>
          </a:prstGeom>
          <a:noFill/>
          <a:ln>
            <a:noFill/>
          </a:ln>
        </p:spPr>
        <p:txBody>
          <a:bodyPr spcFirstLastPara="1" wrap="square" lIns="68575" tIns="34275" rIns="68575" bIns="34275" anchor="ctr" anchorCtr="0">
            <a:spAutoFit/>
          </a:bodyPr>
          <a:lstStyle/>
          <a:p>
            <a:pPr marL="0" marR="0" lvl="0" indent="0" algn="l" rtl="0">
              <a:lnSpc>
                <a:spcPct val="100000"/>
              </a:lnSpc>
              <a:spcBef>
                <a:spcPts val="0"/>
              </a:spcBef>
              <a:spcAft>
                <a:spcPts val="0"/>
              </a:spcAft>
              <a:buClr>
                <a:srgbClr val="000000"/>
              </a:buClr>
              <a:buSzPts val="1350"/>
              <a:buFont typeface="Arial"/>
              <a:buNone/>
            </a:pPr>
            <a:br>
              <a:rPr lang="fr" sz="1350" b="0" i="0" u="none" strike="noStrike" cap="none">
                <a:solidFill>
                  <a:schemeClr val="dk1"/>
                </a:solidFill>
                <a:latin typeface="Arial"/>
                <a:ea typeface="Arial"/>
                <a:cs typeface="Arial"/>
                <a:sym typeface="Arial"/>
              </a:rPr>
            </a:br>
            <a:endParaRPr sz="1350" b="0" i="0" u="none" strike="noStrike" cap="none">
              <a:solidFill>
                <a:schemeClr val="dk1"/>
              </a:solidFill>
              <a:latin typeface="Arial"/>
              <a:ea typeface="Arial"/>
              <a:cs typeface="Arial"/>
              <a:sym typeface="Arial"/>
            </a:endParaRPr>
          </a:p>
        </p:txBody>
      </p:sp>
      <p:pic>
        <p:nvPicPr>
          <p:cNvPr id="621" name="Google Shape;621;p40"/>
          <p:cNvPicPr preferRelativeResize="0"/>
          <p:nvPr/>
        </p:nvPicPr>
        <p:blipFill rotWithShape="1">
          <a:blip r:embed="rId9">
            <a:alphaModFix/>
          </a:blip>
          <a:srcRect/>
          <a:stretch/>
        </p:blipFill>
        <p:spPr>
          <a:xfrm>
            <a:off x="3167844" y="456252"/>
            <a:ext cx="771854" cy="540000"/>
          </a:xfrm>
          <a:prstGeom prst="rect">
            <a:avLst/>
          </a:prstGeom>
          <a:noFill/>
          <a:ln>
            <a:noFill/>
          </a:ln>
        </p:spPr>
      </p:pic>
      <p:pic>
        <p:nvPicPr>
          <p:cNvPr id="622" name="Google Shape;622;p40"/>
          <p:cNvPicPr preferRelativeResize="0"/>
          <p:nvPr/>
        </p:nvPicPr>
        <p:blipFill rotWithShape="1">
          <a:blip r:embed="rId10">
            <a:alphaModFix/>
          </a:blip>
          <a:srcRect/>
          <a:stretch/>
        </p:blipFill>
        <p:spPr>
          <a:xfrm>
            <a:off x="3164290" y="2932454"/>
            <a:ext cx="773273" cy="540000"/>
          </a:xfrm>
          <a:prstGeom prst="rect">
            <a:avLst/>
          </a:prstGeom>
          <a:noFill/>
          <a:ln>
            <a:noFill/>
          </a:ln>
        </p:spPr>
      </p:pic>
      <p:pic>
        <p:nvPicPr>
          <p:cNvPr id="623" name="Google Shape;623;p40"/>
          <p:cNvPicPr preferRelativeResize="0"/>
          <p:nvPr/>
        </p:nvPicPr>
        <p:blipFill rotWithShape="1">
          <a:blip r:embed="rId11">
            <a:alphaModFix/>
          </a:blip>
          <a:srcRect/>
          <a:stretch/>
        </p:blipFill>
        <p:spPr>
          <a:xfrm>
            <a:off x="3164290" y="1695857"/>
            <a:ext cx="774696" cy="540000"/>
          </a:xfrm>
          <a:prstGeom prst="rect">
            <a:avLst/>
          </a:prstGeom>
          <a:noFill/>
          <a:ln>
            <a:noFill/>
          </a:ln>
        </p:spPr>
      </p:pic>
      <p:pic>
        <p:nvPicPr>
          <p:cNvPr id="624" name="Google Shape;624;p40"/>
          <p:cNvPicPr preferRelativeResize="0"/>
          <p:nvPr/>
        </p:nvPicPr>
        <p:blipFill rotWithShape="1">
          <a:blip r:embed="rId12">
            <a:alphaModFix/>
          </a:blip>
          <a:srcRect/>
          <a:stretch/>
        </p:blipFill>
        <p:spPr>
          <a:xfrm>
            <a:off x="3167844" y="4245996"/>
            <a:ext cx="777122" cy="540000"/>
          </a:xfrm>
          <a:prstGeom prst="rect">
            <a:avLst/>
          </a:prstGeom>
          <a:noFill/>
          <a:ln>
            <a:noFill/>
          </a:ln>
        </p:spPr>
      </p:pic>
      <p:cxnSp>
        <p:nvCxnSpPr>
          <p:cNvPr id="625" name="Google Shape;625;p40"/>
          <p:cNvCxnSpPr>
            <a:stCxn id="626" idx="3"/>
            <a:endCxn id="621" idx="1"/>
          </p:cNvCxnSpPr>
          <p:nvPr/>
        </p:nvCxnSpPr>
        <p:spPr>
          <a:xfrm>
            <a:off x="1463981" y="484442"/>
            <a:ext cx="1704000" cy="241800"/>
          </a:xfrm>
          <a:prstGeom prst="straightConnector1">
            <a:avLst/>
          </a:prstGeom>
          <a:noFill/>
          <a:ln w="9525" cap="flat" cmpd="sng">
            <a:solidFill>
              <a:srgbClr val="00B050"/>
            </a:solidFill>
            <a:prstDash val="solid"/>
            <a:round/>
            <a:headEnd type="none" w="sm" len="sm"/>
            <a:tailEnd type="triangle" w="med" len="med"/>
          </a:ln>
        </p:spPr>
      </p:cxnSp>
      <p:cxnSp>
        <p:nvCxnSpPr>
          <p:cNvPr id="627" name="Google Shape;627;p40"/>
          <p:cNvCxnSpPr>
            <a:stCxn id="628" idx="3"/>
            <a:endCxn id="621" idx="1"/>
          </p:cNvCxnSpPr>
          <p:nvPr/>
        </p:nvCxnSpPr>
        <p:spPr>
          <a:xfrm rot="10800000" flipH="1">
            <a:off x="1463982" y="726117"/>
            <a:ext cx="1704000" cy="472800"/>
          </a:xfrm>
          <a:prstGeom prst="straightConnector1">
            <a:avLst/>
          </a:prstGeom>
          <a:noFill/>
          <a:ln w="9525" cap="flat" cmpd="sng">
            <a:solidFill>
              <a:srgbClr val="00B050"/>
            </a:solidFill>
            <a:prstDash val="solid"/>
            <a:round/>
            <a:headEnd type="none" w="sm" len="sm"/>
            <a:tailEnd type="triangle" w="med" len="med"/>
          </a:ln>
        </p:spPr>
      </p:cxnSp>
      <p:pic>
        <p:nvPicPr>
          <p:cNvPr id="628" name="Google Shape;628;p40"/>
          <p:cNvPicPr preferRelativeResize="0"/>
          <p:nvPr/>
        </p:nvPicPr>
        <p:blipFill rotWithShape="1">
          <a:blip r:embed="rId13">
            <a:alphaModFix/>
          </a:blip>
          <a:srcRect/>
          <a:stretch/>
        </p:blipFill>
        <p:spPr>
          <a:xfrm>
            <a:off x="683536" y="928917"/>
            <a:ext cx="780446" cy="540000"/>
          </a:xfrm>
          <a:prstGeom prst="rect">
            <a:avLst/>
          </a:prstGeom>
          <a:noFill/>
          <a:ln>
            <a:noFill/>
          </a:ln>
        </p:spPr>
      </p:pic>
      <p:pic>
        <p:nvPicPr>
          <p:cNvPr id="626" name="Google Shape;626;p40"/>
          <p:cNvPicPr preferRelativeResize="0"/>
          <p:nvPr/>
        </p:nvPicPr>
        <p:blipFill rotWithShape="1">
          <a:blip r:embed="rId14">
            <a:alphaModFix/>
          </a:blip>
          <a:srcRect/>
          <a:stretch/>
        </p:blipFill>
        <p:spPr>
          <a:xfrm>
            <a:off x="689285" y="214442"/>
            <a:ext cx="774696" cy="540000"/>
          </a:xfrm>
          <a:prstGeom prst="rect">
            <a:avLst/>
          </a:prstGeom>
          <a:noFill/>
          <a:ln>
            <a:noFill/>
          </a:ln>
        </p:spPr>
      </p:pic>
      <p:cxnSp>
        <p:nvCxnSpPr>
          <p:cNvPr id="629" name="Google Shape;629;p40"/>
          <p:cNvCxnSpPr>
            <a:stCxn id="617" idx="3"/>
            <a:endCxn id="621" idx="1"/>
          </p:cNvCxnSpPr>
          <p:nvPr/>
        </p:nvCxnSpPr>
        <p:spPr>
          <a:xfrm rot="10800000" flipH="1">
            <a:off x="1460427" y="726276"/>
            <a:ext cx="1707300" cy="1863000"/>
          </a:xfrm>
          <a:prstGeom prst="straightConnector1">
            <a:avLst/>
          </a:prstGeom>
          <a:noFill/>
          <a:ln w="9525" cap="flat" cmpd="sng">
            <a:solidFill>
              <a:srgbClr val="00B050"/>
            </a:solidFill>
            <a:prstDash val="solid"/>
            <a:round/>
            <a:headEnd type="none" w="sm" len="sm"/>
            <a:tailEnd type="triangle" w="med" len="med"/>
          </a:ln>
        </p:spPr>
      </p:cxnSp>
      <p:sp>
        <p:nvSpPr>
          <p:cNvPr id="630" name="Google Shape;630;p40"/>
          <p:cNvSpPr/>
          <p:nvPr/>
        </p:nvSpPr>
        <p:spPr>
          <a:xfrm>
            <a:off x="575556" y="2247714"/>
            <a:ext cx="972108" cy="2754000"/>
          </a:xfrm>
          <a:prstGeom prst="rect">
            <a:avLst/>
          </a:prstGeom>
          <a:noFill/>
          <a:ln w="254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cxnSp>
        <p:nvCxnSpPr>
          <p:cNvPr id="631" name="Google Shape;631;p40"/>
          <p:cNvCxnSpPr>
            <a:stCxn id="630" idx="3"/>
            <a:endCxn id="623" idx="1"/>
          </p:cNvCxnSpPr>
          <p:nvPr/>
        </p:nvCxnSpPr>
        <p:spPr>
          <a:xfrm rot="10800000" flipH="1">
            <a:off x="1547664" y="1965714"/>
            <a:ext cx="1616700" cy="1659000"/>
          </a:xfrm>
          <a:prstGeom prst="straightConnector1">
            <a:avLst/>
          </a:prstGeom>
          <a:noFill/>
          <a:ln w="9525" cap="flat" cmpd="sng">
            <a:solidFill>
              <a:srgbClr val="7030A0"/>
            </a:solidFill>
            <a:prstDash val="solid"/>
            <a:round/>
            <a:headEnd type="none" w="sm" len="sm"/>
            <a:tailEnd type="triangle" w="med" len="med"/>
          </a:ln>
        </p:spPr>
      </p:cxnSp>
      <p:cxnSp>
        <p:nvCxnSpPr>
          <p:cNvPr id="632" name="Google Shape;632;p40"/>
          <p:cNvCxnSpPr>
            <a:stCxn id="619" idx="3"/>
            <a:endCxn id="623" idx="1"/>
          </p:cNvCxnSpPr>
          <p:nvPr/>
        </p:nvCxnSpPr>
        <p:spPr>
          <a:xfrm>
            <a:off x="1461854" y="1899348"/>
            <a:ext cx="1702500" cy="66600"/>
          </a:xfrm>
          <a:prstGeom prst="straightConnector1">
            <a:avLst/>
          </a:prstGeom>
          <a:noFill/>
          <a:ln w="9525" cap="flat" cmpd="sng">
            <a:solidFill>
              <a:srgbClr val="7030A0"/>
            </a:solidFill>
            <a:prstDash val="solid"/>
            <a:round/>
            <a:headEnd type="none" w="sm" len="sm"/>
            <a:tailEnd type="triangle" w="med" len="med"/>
          </a:ln>
        </p:spPr>
      </p:cxnSp>
      <p:cxnSp>
        <p:nvCxnSpPr>
          <p:cNvPr id="633" name="Google Shape;633;p40"/>
          <p:cNvCxnSpPr>
            <a:stCxn id="630" idx="3"/>
            <a:endCxn id="622" idx="1"/>
          </p:cNvCxnSpPr>
          <p:nvPr/>
        </p:nvCxnSpPr>
        <p:spPr>
          <a:xfrm rot="10800000" flipH="1">
            <a:off x="1547664" y="3202314"/>
            <a:ext cx="1616700" cy="422400"/>
          </a:xfrm>
          <a:prstGeom prst="straightConnector1">
            <a:avLst/>
          </a:prstGeom>
          <a:noFill/>
          <a:ln w="9525" cap="flat" cmpd="sng">
            <a:solidFill>
              <a:srgbClr val="C00000"/>
            </a:solidFill>
            <a:prstDash val="solid"/>
            <a:round/>
            <a:headEnd type="none" w="sm" len="sm"/>
            <a:tailEnd type="triangle" w="med" len="med"/>
          </a:ln>
        </p:spPr>
      </p:cxnSp>
      <p:cxnSp>
        <p:nvCxnSpPr>
          <p:cNvPr id="634" name="Google Shape;634;p40"/>
          <p:cNvCxnSpPr>
            <a:stCxn id="630" idx="3"/>
            <a:endCxn id="624" idx="1"/>
          </p:cNvCxnSpPr>
          <p:nvPr/>
        </p:nvCxnSpPr>
        <p:spPr>
          <a:xfrm>
            <a:off x="1547664" y="3624714"/>
            <a:ext cx="1620300" cy="891300"/>
          </a:xfrm>
          <a:prstGeom prst="straightConnector1">
            <a:avLst/>
          </a:prstGeom>
          <a:noFill/>
          <a:ln w="9525" cap="flat" cmpd="sng">
            <a:solidFill>
              <a:srgbClr val="16ABE2"/>
            </a:solidFill>
            <a:prstDash val="solid"/>
            <a:round/>
            <a:headEnd type="none" w="sm" len="sm"/>
            <a:tailEnd type="triangle" w="med" len="med"/>
          </a:ln>
        </p:spPr>
      </p:cxnSp>
      <p:cxnSp>
        <p:nvCxnSpPr>
          <p:cNvPr id="635" name="Google Shape;635;p40"/>
          <p:cNvCxnSpPr>
            <a:stCxn id="619" idx="3"/>
            <a:endCxn id="624" idx="1"/>
          </p:cNvCxnSpPr>
          <p:nvPr/>
        </p:nvCxnSpPr>
        <p:spPr>
          <a:xfrm>
            <a:off x="1461854" y="1899348"/>
            <a:ext cx="1706100" cy="2616600"/>
          </a:xfrm>
          <a:prstGeom prst="straightConnector1">
            <a:avLst/>
          </a:prstGeom>
          <a:noFill/>
          <a:ln w="9525" cap="flat" cmpd="sng">
            <a:solidFill>
              <a:srgbClr val="16ABE2"/>
            </a:solidFill>
            <a:prstDash val="solid"/>
            <a:round/>
            <a:headEnd type="none" w="sm" len="sm"/>
            <a:tailEnd type="triangle" w="med" len="med"/>
          </a:ln>
        </p:spPr>
      </p:cxnSp>
      <p:cxnSp>
        <p:nvCxnSpPr>
          <p:cNvPr id="636" name="Google Shape;636;p40"/>
          <p:cNvCxnSpPr>
            <a:stCxn id="626" idx="3"/>
            <a:endCxn id="624" idx="1"/>
          </p:cNvCxnSpPr>
          <p:nvPr/>
        </p:nvCxnSpPr>
        <p:spPr>
          <a:xfrm>
            <a:off x="1463981" y="484442"/>
            <a:ext cx="1704000" cy="4031700"/>
          </a:xfrm>
          <a:prstGeom prst="straightConnector1">
            <a:avLst/>
          </a:prstGeom>
          <a:noFill/>
          <a:ln w="9525" cap="flat" cmpd="sng">
            <a:solidFill>
              <a:srgbClr val="16ABE2"/>
            </a:solidFill>
            <a:prstDash val="solid"/>
            <a:round/>
            <a:headEnd type="none" w="sm" len="sm"/>
            <a:tailEnd type="triangle" w="med" len="med"/>
          </a:ln>
        </p:spPr>
      </p:cxnSp>
      <p:pic>
        <p:nvPicPr>
          <p:cNvPr id="637" name="Google Shape;637;p40"/>
          <p:cNvPicPr preferRelativeResize="0"/>
          <p:nvPr/>
        </p:nvPicPr>
        <p:blipFill rotWithShape="1">
          <a:blip r:embed="rId15">
            <a:alphaModFix/>
          </a:blip>
          <a:srcRect/>
          <a:stretch/>
        </p:blipFill>
        <p:spPr>
          <a:xfrm>
            <a:off x="4817171" y="4258652"/>
            <a:ext cx="778559" cy="540000"/>
          </a:xfrm>
          <a:prstGeom prst="rect">
            <a:avLst/>
          </a:prstGeom>
          <a:noFill/>
          <a:ln>
            <a:noFill/>
          </a:ln>
        </p:spPr>
      </p:pic>
      <p:pic>
        <p:nvPicPr>
          <p:cNvPr id="638" name="Google Shape;638;p40"/>
          <p:cNvPicPr preferRelativeResize="0"/>
          <p:nvPr/>
        </p:nvPicPr>
        <p:blipFill rotWithShape="1">
          <a:blip r:embed="rId16">
            <a:alphaModFix/>
          </a:blip>
          <a:srcRect/>
          <a:stretch/>
        </p:blipFill>
        <p:spPr>
          <a:xfrm>
            <a:off x="4819319" y="1662602"/>
            <a:ext cx="774265" cy="540000"/>
          </a:xfrm>
          <a:prstGeom prst="rect">
            <a:avLst/>
          </a:prstGeom>
          <a:noFill/>
          <a:ln>
            <a:noFill/>
          </a:ln>
        </p:spPr>
      </p:pic>
      <p:pic>
        <p:nvPicPr>
          <p:cNvPr id="639" name="Google Shape;639;p40"/>
          <p:cNvPicPr preferRelativeResize="0"/>
          <p:nvPr/>
        </p:nvPicPr>
        <p:blipFill rotWithShape="1">
          <a:blip r:embed="rId17">
            <a:alphaModFix/>
          </a:blip>
          <a:srcRect/>
          <a:stretch/>
        </p:blipFill>
        <p:spPr>
          <a:xfrm>
            <a:off x="4815025" y="2916059"/>
            <a:ext cx="777122" cy="540000"/>
          </a:xfrm>
          <a:prstGeom prst="rect">
            <a:avLst/>
          </a:prstGeom>
          <a:noFill/>
          <a:ln>
            <a:noFill/>
          </a:ln>
        </p:spPr>
      </p:pic>
      <p:pic>
        <p:nvPicPr>
          <p:cNvPr id="640" name="Google Shape;640;p40"/>
          <p:cNvPicPr preferRelativeResize="0"/>
          <p:nvPr/>
        </p:nvPicPr>
        <p:blipFill rotWithShape="1">
          <a:blip r:embed="rId18">
            <a:alphaModFix/>
          </a:blip>
          <a:srcRect/>
          <a:stretch/>
        </p:blipFill>
        <p:spPr>
          <a:xfrm>
            <a:off x="4842501" y="435578"/>
            <a:ext cx="774696" cy="540000"/>
          </a:xfrm>
          <a:prstGeom prst="rect">
            <a:avLst/>
          </a:prstGeom>
          <a:noFill/>
          <a:ln>
            <a:noFill/>
          </a:ln>
        </p:spPr>
      </p:pic>
      <p:cxnSp>
        <p:nvCxnSpPr>
          <p:cNvPr id="641" name="Google Shape;641;p40"/>
          <p:cNvCxnSpPr>
            <a:stCxn id="621" idx="3"/>
            <a:endCxn id="640" idx="1"/>
          </p:cNvCxnSpPr>
          <p:nvPr/>
        </p:nvCxnSpPr>
        <p:spPr>
          <a:xfrm rot="10800000" flipH="1">
            <a:off x="3939698" y="705552"/>
            <a:ext cx="902700" cy="20700"/>
          </a:xfrm>
          <a:prstGeom prst="straightConnector1">
            <a:avLst/>
          </a:prstGeom>
          <a:noFill/>
          <a:ln w="9525" cap="flat" cmpd="sng">
            <a:solidFill>
              <a:srgbClr val="00B050"/>
            </a:solidFill>
            <a:prstDash val="solid"/>
            <a:round/>
            <a:headEnd type="none" w="sm" len="sm"/>
            <a:tailEnd type="triangle" w="med" len="med"/>
          </a:ln>
        </p:spPr>
      </p:cxnSp>
      <p:cxnSp>
        <p:nvCxnSpPr>
          <p:cNvPr id="642" name="Google Shape;642;p40"/>
          <p:cNvCxnSpPr>
            <a:stCxn id="621" idx="3"/>
            <a:endCxn id="639" idx="1"/>
          </p:cNvCxnSpPr>
          <p:nvPr/>
        </p:nvCxnSpPr>
        <p:spPr>
          <a:xfrm>
            <a:off x="3939698" y="726252"/>
            <a:ext cx="875400" cy="2459700"/>
          </a:xfrm>
          <a:prstGeom prst="straightConnector1">
            <a:avLst/>
          </a:prstGeom>
          <a:noFill/>
          <a:ln w="9525" cap="flat" cmpd="sng">
            <a:solidFill>
              <a:srgbClr val="16ABE2"/>
            </a:solidFill>
            <a:prstDash val="solid"/>
            <a:round/>
            <a:headEnd type="none" w="sm" len="sm"/>
            <a:tailEnd type="triangle" w="med" len="med"/>
          </a:ln>
        </p:spPr>
      </p:cxnSp>
      <p:cxnSp>
        <p:nvCxnSpPr>
          <p:cNvPr id="643" name="Google Shape;643;p40"/>
          <p:cNvCxnSpPr>
            <a:stCxn id="623" idx="3"/>
            <a:endCxn id="638" idx="1"/>
          </p:cNvCxnSpPr>
          <p:nvPr/>
        </p:nvCxnSpPr>
        <p:spPr>
          <a:xfrm rot="10800000" flipH="1">
            <a:off x="3938986" y="1932557"/>
            <a:ext cx="880200" cy="33300"/>
          </a:xfrm>
          <a:prstGeom prst="straightConnector1">
            <a:avLst/>
          </a:prstGeom>
          <a:noFill/>
          <a:ln w="9525" cap="flat" cmpd="sng">
            <a:solidFill>
              <a:srgbClr val="7030A0"/>
            </a:solidFill>
            <a:prstDash val="solid"/>
            <a:round/>
            <a:headEnd type="none" w="sm" len="sm"/>
            <a:tailEnd type="triangle" w="med" len="med"/>
          </a:ln>
        </p:spPr>
      </p:cxnSp>
      <p:cxnSp>
        <p:nvCxnSpPr>
          <p:cNvPr id="644" name="Google Shape;644;p40"/>
          <p:cNvCxnSpPr>
            <a:stCxn id="622" idx="3"/>
            <a:endCxn id="639" idx="1"/>
          </p:cNvCxnSpPr>
          <p:nvPr/>
        </p:nvCxnSpPr>
        <p:spPr>
          <a:xfrm rot="10800000" flipH="1">
            <a:off x="3937563" y="3185954"/>
            <a:ext cx="877500" cy="16500"/>
          </a:xfrm>
          <a:prstGeom prst="straightConnector1">
            <a:avLst/>
          </a:prstGeom>
          <a:noFill/>
          <a:ln w="9525" cap="flat" cmpd="sng">
            <a:solidFill>
              <a:srgbClr val="16ABE2"/>
            </a:solidFill>
            <a:prstDash val="solid"/>
            <a:round/>
            <a:headEnd type="none" w="sm" len="sm"/>
            <a:tailEnd type="triangle" w="med" len="med"/>
          </a:ln>
        </p:spPr>
      </p:cxnSp>
      <p:cxnSp>
        <p:nvCxnSpPr>
          <p:cNvPr id="645" name="Google Shape;645;p40"/>
          <p:cNvCxnSpPr>
            <a:stCxn id="624" idx="3"/>
            <a:endCxn id="639" idx="1"/>
          </p:cNvCxnSpPr>
          <p:nvPr/>
        </p:nvCxnSpPr>
        <p:spPr>
          <a:xfrm rot="10800000" flipH="1">
            <a:off x="3944966" y="3186096"/>
            <a:ext cx="870000" cy="1329900"/>
          </a:xfrm>
          <a:prstGeom prst="straightConnector1">
            <a:avLst/>
          </a:prstGeom>
          <a:noFill/>
          <a:ln w="9525" cap="flat" cmpd="sng">
            <a:solidFill>
              <a:srgbClr val="16ABE2"/>
            </a:solidFill>
            <a:prstDash val="solid"/>
            <a:round/>
            <a:headEnd type="none" w="sm" len="sm"/>
            <a:tailEnd type="triangle" w="med" len="med"/>
          </a:ln>
        </p:spPr>
      </p:cxnSp>
      <p:cxnSp>
        <p:nvCxnSpPr>
          <p:cNvPr id="646" name="Google Shape;646;p40"/>
          <p:cNvCxnSpPr>
            <a:stCxn id="624" idx="3"/>
            <a:endCxn id="637" idx="1"/>
          </p:cNvCxnSpPr>
          <p:nvPr/>
        </p:nvCxnSpPr>
        <p:spPr>
          <a:xfrm>
            <a:off x="3944966" y="4515996"/>
            <a:ext cx="872100" cy="12600"/>
          </a:xfrm>
          <a:prstGeom prst="straightConnector1">
            <a:avLst/>
          </a:prstGeom>
          <a:noFill/>
          <a:ln w="9525" cap="flat" cmpd="sng">
            <a:solidFill>
              <a:srgbClr val="FFC000"/>
            </a:solidFill>
            <a:prstDash val="solid"/>
            <a:round/>
            <a:headEnd type="none" w="sm" len="sm"/>
            <a:tailEnd type="triangle" w="med" len="med"/>
          </a:ln>
        </p:spPr>
      </p:cxnSp>
      <p:sp>
        <p:nvSpPr>
          <p:cNvPr id="647" name="Google Shape;647;p40"/>
          <p:cNvSpPr txBox="1">
            <a:spLocks noGrp="1"/>
          </p:cNvSpPr>
          <p:nvPr>
            <p:ph type="title"/>
          </p:nvPr>
        </p:nvSpPr>
        <p:spPr>
          <a:xfrm>
            <a:off x="6866177" y="180550"/>
            <a:ext cx="21801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a:solidFill>
                  <a:srgbClr val="135D6D"/>
                </a:solidFill>
              </a:rPr>
              <a:t>Deuxième colonne</a:t>
            </a:r>
            <a:endParaRPr b="1">
              <a:solidFill>
                <a:srgbClr val="135D6D"/>
              </a:solidFill>
            </a:endParaRPr>
          </a:p>
        </p:txBody>
      </p:sp>
    </p:spTree>
    <p:extLst>
      <p:ext uri="{BB962C8B-B14F-4D97-AF65-F5344CB8AC3E}">
        <p14:creationId xmlns:p14="http://schemas.microsoft.com/office/powerpoint/2010/main" val="10860108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p41"/>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653" name="Google Shape;653;p41"/>
          <p:cNvPicPr preferRelativeResize="0"/>
          <p:nvPr/>
        </p:nvPicPr>
        <p:blipFill rotWithShape="1">
          <a:blip r:embed="rId4">
            <a:alphaModFix/>
          </a:blip>
          <a:srcRect/>
          <a:stretch/>
        </p:blipFill>
        <p:spPr>
          <a:xfrm>
            <a:off x="684292" y="4389058"/>
            <a:ext cx="779000" cy="540000"/>
          </a:xfrm>
          <a:prstGeom prst="rect">
            <a:avLst/>
          </a:prstGeom>
          <a:noFill/>
          <a:ln>
            <a:noFill/>
          </a:ln>
        </p:spPr>
      </p:pic>
      <p:pic>
        <p:nvPicPr>
          <p:cNvPr id="654" name="Google Shape;654;p41"/>
          <p:cNvPicPr preferRelativeResize="0"/>
          <p:nvPr/>
        </p:nvPicPr>
        <p:blipFill rotWithShape="1">
          <a:blip r:embed="rId5">
            <a:alphaModFix/>
          </a:blip>
          <a:srcRect/>
          <a:stretch/>
        </p:blipFill>
        <p:spPr>
          <a:xfrm>
            <a:off x="684511" y="3699131"/>
            <a:ext cx="778559" cy="540000"/>
          </a:xfrm>
          <a:prstGeom prst="rect">
            <a:avLst/>
          </a:prstGeom>
          <a:noFill/>
          <a:ln>
            <a:noFill/>
          </a:ln>
        </p:spPr>
      </p:pic>
      <p:pic>
        <p:nvPicPr>
          <p:cNvPr id="655" name="Google Shape;655;p41"/>
          <p:cNvPicPr preferRelativeResize="0"/>
          <p:nvPr/>
        </p:nvPicPr>
        <p:blipFill rotWithShape="1">
          <a:blip r:embed="rId6">
            <a:alphaModFix/>
          </a:blip>
          <a:srcRect/>
          <a:stretch/>
        </p:blipFill>
        <p:spPr>
          <a:xfrm>
            <a:off x="687154" y="2319276"/>
            <a:ext cx="773273" cy="540000"/>
          </a:xfrm>
          <a:prstGeom prst="rect">
            <a:avLst/>
          </a:prstGeom>
          <a:noFill/>
          <a:ln>
            <a:noFill/>
          </a:ln>
        </p:spPr>
      </p:pic>
      <p:pic>
        <p:nvPicPr>
          <p:cNvPr id="656" name="Google Shape;656;p41"/>
          <p:cNvPicPr preferRelativeResize="0"/>
          <p:nvPr/>
        </p:nvPicPr>
        <p:blipFill rotWithShape="1">
          <a:blip r:embed="rId7">
            <a:alphaModFix/>
          </a:blip>
          <a:srcRect/>
          <a:stretch/>
        </p:blipFill>
        <p:spPr>
          <a:xfrm>
            <a:off x="685945" y="3009204"/>
            <a:ext cx="775691" cy="540000"/>
          </a:xfrm>
          <a:prstGeom prst="rect">
            <a:avLst/>
          </a:prstGeom>
          <a:noFill/>
          <a:ln>
            <a:noFill/>
          </a:ln>
        </p:spPr>
      </p:pic>
      <p:pic>
        <p:nvPicPr>
          <p:cNvPr id="657" name="Google Shape;657;p41"/>
          <p:cNvPicPr preferRelativeResize="0"/>
          <p:nvPr/>
        </p:nvPicPr>
        <p:blipFill rotWithShape="1">
          <a:blip r:embed="rId8">
            <a:alphaModFix/>
          </a:blip>
          <a:srcRect/>
          <a:stretch/>
        </p:blipFill>
        <p:spPr>
          <a:xfrm>
            <a:off x="685728" y="1629348"/>
            <a:ext cx="776126" cy="540000"/>
          </a:xfrm>
          <a:prstGeom prst="rect">
            <a:avLst/>
          </a:prstGeom>
          <a:noFill/>
          <a:ln>
            <a:noFill/>
          </a:ln>
        </p:spPr>
      </p:pic>
      <p:sp>
        <p:nvSpPr>
          <p:cNvPr id="658" name="Google Shape;658;p41"/>
          <p:cNvSpPr/>
          <p:nvPr/>
        </p:nvSpPr>
        <p:spPr>
          <a:xfrm>
            <a:off x="3857626" y="2557977"/>
            <a:ext cx="138564" cy="484748"/>
          </a:xfrm>
          <a:prstGeom prst="rect">
            <a:avLst/>
          </a:prstGeom>
          <a:noFill/>
          <a:ln>
            <a:noFill/>
          </a:ln>
        </p:spPr>
        <p:txBody>
          <a:bodyPr spcFirstLastPara="1" wrap="square" lIns="68575" tIns="34275" rIns="68575" bIns="34275" anchor="ctr" anchorCtr="0">
            <a:spAutoFit/>
          </a:bodyPr>
          <a:lstStyle/>
          <a:p>
            <a:pPr marL="0" marR="0" lvl="0" indent="0" algn="l" rtl="0">
              <a:lnSpc>
                <a:spcPct val="100000"/>
              </a:lnSpc>
              <a:spcBef>
                <a:spcPts val="0"/>
              </a:spcBef>
              <a:spcAft>
                <a:spcPts val="0"/>
              </a:spcAft>
              <a:buClr>
                <a:srgbClr val="000000"/>
              </a:buClr>
              <a:buSzPts val="1350"/>
              <a:buFont typeface="Arial"/>
              <a:buNone/>
            </a:pPr>
            <a:br>
              <a:rPr lang="fr" sz="1350" b="0" i="0" u="none" strike="noStrike" cap="none">
                <a:solidFill>
                  <a:schemeClr val="dk1"/>
                </a:solidFill>
                <a:latin typeface="Arial"/>
                <a:ea typeface="Arial"/>
                <a:cs typeface="Arial"/>
                <a:sym typeface="Arial"/>
              </a:rPr>
            </a:br>
            <a:endParaRPr sz="1350" b="0" i="0" u="none" strike="noStrike" cap="none">
              <a:solidFill>
                <a:schemeClr val="dk1"/>
              </a:solidFill>
              <a:latin typeface="Arial"/>
              <a:ea typeface="Arial"/>
              <a:cs typeface="Arial"/>
              <a:sym typeface="Arial"/>
            </a:endParaRPr>
          </a:p>
        </p:txBody>
      </p:sp>
      <p:pic>
        <p:nvPicPr>
          <p:cNvPr id="659" name="Google Shape;659;p41"/>
          <p:cNvPicPr preferRelativeResize="0"/>
          <p:nvPr/>
        </p:nvPicPr>
        <p:blipFill rotWithShape="1">
          <a:blip r:embed="rId9">
            <a:alphaModFix/>
          </a:blip>
          <a:srcRect/>
          <a:stretch/>
        </p:blipFill>
        <p:spPr>
          <a:xfrm>
            <a:off x="3167844" y="456252"/>
            <a:ext cx="771854" cy="540000"/>
          </a:xfrm>
          <a:prstGeom prst="rect">
            <a:avLst/>
          </a:prstGeom>
          <a:noFill/>
          <a:ln>
            <a:noFill/>
          </a:ln>
        </p:spPr>
      </p:pic>
      <p:pic>
        <p:nvPicPr>
          <p:cNvPr id="660" name="Google Shape;660;p41"/>
          <p:cNvPicPr preferRelativeResize="0"/>
          <p:nvPr/>
        </p:nvPicPr>
        <p:blipFill rotWithShape="1">
          <a:blip r:embed="rId10">
            <a:alphaModFix/>
          </a:blip>
          <a:srcRect/>
          <a:stretch/>
        </p:blipFill>
        <p:spPr>
          <a:xfrm>
            <a:off x="3164290" y="2932454"/>
            <a:ext cx="773273" cy="540000"/>
          </a:xfrm>
          <a:prstGeom prst="rect">
            <a:avLst/>
          </a:prstGeom>
          <a:noFill/>
          <a:ln>
            <a:noFill/>
          </a:ln>
        </p:spPr>
      </p:pic>
      <p:pic>
        <p:nvPicPr>
          <p:cNvPr id="661" name="Google Shape;661;p41"/>
          <p:cNvPicPr preferRelativeResize="0"/>
          <p:nvPr/>
        </p:nvPicPr>
        <p:blipFill rotWithShape="1">
          <a:blip r:embed="rId11">
            <a:alphaModFix/>
          </a:blip>
          <a:srcRect/>
          <a:stretch/>
        </p:blipFill>
        <p:spPr>
          <a:xfrm>
            <a:off x="3164290" y="1695857"/>
            <a:ext cx="774696" cy="540000"/>
          </a:xfrm>
          <a:prstGeom prst="rect">
            <a:avLst/>
          </a:prstGeom>
          <a:noFill/>
          <a:ln>
            <a:noFill/>
          </a:ln>
        </p:spPr>
      </p:pic>
      <p:pic>
        <p:nvPicPr>
          <p:cNvPr id="662" name="Google Shape;662;p41"/>
          <p:cNvPicPr preferRelativeResize="0"/>
          <p:nvPr/>
        </p:nvPicPr>
        <p:blipFill rotWithShape="1">
          <a:blip r:embed="rId12">
            <a:alphaModFix/>
          </a:blip>
          <a:srcRect/>
          <a:stretch/>
        </p:blipFill>
        <p:spPr>
          <a:xfrm>
            <a:off x="3167844" y="4245996"/>
            <a:ext cx="777122" cy="540000"/>
          </a:xfrm>
          <a:prstGeom prst="rect">
            <a:avLst/>
          </a:prstGeom>
          <a:noFill/>
          <a:ln>
            <a:noFill/>
          </a:ln>
        </p:spPr>
      </p:pic>
      <p:cxnSp>
        <p:nvCxnSpPr>
          <p:cNvPr id="663" name="Google Shape;663;p41"/>
          <p:cNvCxnSpPr>
            <a:stCxn id="664" idx="3"/>
            <a:endCxn id="659" idx="1"/>
          </p:cNvCxnSpPr>
          <p:nvPr/>
        </p:nvCxnSpPr>
        <p:spPr>
          <a:xfrm>
            <a:off x="1463981" y="484442"/>
            <a:ext cx="1704000" cy="241800"/>
          </a:xfrm>
          <a:prstGeom prst="straightConnector1">
            <a:avLst/>
          </a:prstGeom>
          <a:noFill/>
          <a:ln w="9525" cap="flat" cmpd="sng">
            <a:solidFill>
              <a:srgbClr val="00B050"/>
            </a:solidFill>
            <a:prstDash val="solid"/>
            <a:round/>
            <a:headEnd type="none" w="sm" len="sm"/>
            <a:tailEnd type="triangle" w="med" len="med"/>
          </a:ln>
        </p:spPr>
      </p:cxnSp>
      <p:cxnSp>
        <p:nvCxnSpPr>
          <p:cNvPr id="665" name="Google Shape;665;p41"/>
          <p:cNvCxnSpPr>
            <a:stCxn id="666" idx="3"/>
            <a:endCxn id="659" idx="1"/>
          </p:cNvCxnSpPr>
          <p:nvPr/>
        </p:nvCxnSpPr>
        <p:spPr>
          <a:xfrm rot="10800000" flipH="1">
            <a:off x="1463982" y="726117"/>
            <a:ext cx="1704000" cy="472800"/>
          </a:xfrm>
          <a:prstGeom prst="straightConnector1">
            <a:avLst/>
          </a:prstGeom>
          <a:noFill/>
          <a:ln w="9525" cap="flat" cmpd="sng">
            <a:solidFill>
              <a:srgbClr val="00B050"/>
            </a:solidFill>
            <a:prstDash val="solid"/>
            <a:round/>
            <a:headEnd type="none" w="sm" len="sm"/>
            <a:tailEnd type="triangle" w="med" len="med"/>
          </a:ln>
        </p:spPr>
      </p:cxnSp>
      <p:pic>
        <p:nvPicPr>
          <p:cNvPr id="666" name="Google Shape;666;p41"/>
          <p:cNvPicPr preferRelativeResize="0"/>
          <p:nvPr/>
        </p:nvPicPr>
        <p:blipFill rotWithShape="1">
          <a:blip r:embed="rId13">
            <a:alphaModFix/>
          </a:blip>
          <a:srcRect/>
          <a:stretch/>
        </p:blipFill>
        <p:spPr>
          <a:xfrm>
            <a:off x="683536" y="928917"/>
            <a:ext cx="780446" cy="540000"/>
          </a:xfrm>
          <a:prstGeom prst="rect">
            <a:avLst/>
          </a:prstGeom>
          <a:noFill/>
          <a:ln>
            <a:noFill/>
          </a:ln>
        </p:spPr>
      </p:pic>
      <p:pic>
        <p:nvPicPr>
          <p:cNvPr id="664" name="Google Shape;664;p41"/>
          <p:cNvPicPr preferRelativeResize="0"/>
          <p:nvPr/>
        </p:nvPicPr>
        <p:blipFill rotWithShape="1">
          <a:blip r:embed="rId14">
            <a:alphaModFix/>
          </a:blip>
          <a:srcRect/>
          <a:stretch/>
        </p:blipFill>
        <p:spPr>
          <a:xfrm>
            <a:off x="689285" y="214442"/>
            <a:ext cx="774696" cy="540000"/>
          </a:xfrm>
          <a:prstGeom prst="rect">
            <a:avLst/>
          </a:prstGeom>
          <a:noFill/>
          <a:ln>
            <a:noFill/>
          </a:ln>
        </p:spPr>
      </p:pic>
      <p:cxnSp>
        <p:nvCxnSpPr>
          <p:cNvPr id="667" name="Google Shape;667;p41"/>
          <p:cNvCxnSpPr>
            <a:stCxn id="655" idx="3"/>
            <a:endCxn id="659" idx="1"/>
          </p:cNvCxnSpPr>
          <p:nvPr/>
        </p:nvCxnSpPr>
        <p:spPr>
          <a:xfrm rot="10800000" flipH="1">
            <a:off x="1460427" y="726276"/>
            <a:ext cx="1707300" cy="1863000"/>
          </a:xfrm>
          <a:prstGeom prst="straightConnector1">
            <a:avLst/>
          </a:prstGeom>
          <a:noFill/>
          <a:ln w="9525" cap="flat" cmpd="sng">
            <a:solidFill>
              <a:srgbClr val="00B050"/>
            </a:solidFill>
            <a:prstDash val="solid"/>
            <a:round/>
            <a:headEnd type="none" w="sm" len="sm"/>
            <a:tailEnd type="triangle" w="med" len="med"/>
          </a:ln>
        </p:spPr>
      </p:cxnSp>
      <p:sp>
        <p:nvSpPr>
          <p:cNvPr id="668" name="Google Shape;668;p41"/>
          <p:cNvSpPr/>
          <p:nvPr/>
        </p:nvSpPr>
        <p:spPr>
          <a:xfrm>
            <a:off x="575556" y="2247714"/>
            <a:ext cx="972108" cy="2754000"/>
          </a:xfrm>
          <a:prstGeom prst="rect">
            <a:avLst/>
          </a:prstGeom>
          <a:noFill/>
          <a:ln w="254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cxnSp>
        <p:nvCxnSpPr>
          <p:cNvPr id="669" name="Google Shape;669;p41"/>
          <p:cNvCxnSpPr>
            <a:stCxn id="668" idx="3"/>
            <a:endCxn id="661" idx="1"/>
          </p:cNvCxnSpPr>
          <p:nvPr/>
        </p:nvCxnSpPr>
        <p:spPr>
          <a:xfrm rot="10800000" flipH="1">
            <a:off x="1547664" y="1965714"/>
            <a:ext cx="1616700" cy="1659000"/>
          </a:xfrm>
          <a:prstGeom prst="straightConnector1">
            <a:avLst/>
          </a:prstGeom>
          <a:noFill/>
          <a:ln w="9525" cap="flat" cmpd="sng">
            <a:solidFill>
              <a:srgbClr val="7030A0"/>
            </a:solidFill>
            <a:prstDash val="solid"/>
            <a:round/>
            <a:headEnd type="none" w="sm" len="sm"/>
            <a:tailEnd type="triangle" w="med" len="med"/>
          </a:ln>
        </p:spPr>
      </p:cxnSp>
      <p:cxnSp>
        <p:nvCxnSpPr>
          <p:cNvPr id="670" name="Google Shape;670;p41"/>
          <p:cNvCxnSpPr>
            <a:stCxn id="657" idx="3"/>
            <a:endCxn id="661" idx="1"/>
          </p:cNvCxnSpPr>
          <p:nvPr/>
        </p:nvCxnSpPr>
        <p:spPr>
          <a:xfrm>
            <a:off x="1461854" y="1899348"/>
            <a:ext cx="1702500" cy="66600"/>
          </a:xfrm>
          <a:prstGeom prst="straightConnector1">
            <a:avLst/>
          </a:prstGeom>
          <a:noFill/>
          <a:ln w="9525" cap="flat" cmpd="sng">
            <a:solidFill>
              <a:srgbClr val="7030A0"/>
            </a:solidFill>
            <a:prstDash val="solid"/>
            <a:round/>
            <a:headEnd type="none" w="sm" len="sm"/>
            <a:tailEnd type="triangle" w="med" len="med"/>
          </a:ln>
        </p:spPr>
      </p:cxnSp>
      <p:cxnSp>
        <p:nvCxnSpPr>
          <p:cNvPr id="671" name="Google Shape;671;p41"/>
          <p:cNvCxnSpPr>
            <a:stCxn id="668" idx="3"/>
            <a:endCxn id="660" idx="1"/>
          </p:cNvCxnSpPr>
          <p:nvPr/>
        </p:nvCxnSpPr>
        <p:spPr>
          <a:xfrm rot="10800000" flipH="1">
            <a:off x="1547664" y="3202314"/>
            <a:ext cx="1616700" cy="422400"/>
          </a:xfrm>
          <a:prstGeom prst="straightConnector1">
            <a:avLst/>
          </a:prstGeom>
          <a:noFill/>
          <a:ln w="9525" cap="flat" cmpd="sng">
            <a:solidFill>
              <a:srgbClr val="C00000"/>
            </a:solidFill>
            <a:prstDash val="solid"/>
            <a:round/>
            <a:headEnd type="none" w="sm" len="sm"/>
            <a:tailEnd type="triangle" w="med" len="med"/>
          </a:ln>
        </p:spPr>
      </p:cxnSp>
      <p:cxnSp>
        <p:nvCxnSpPr>
          <p:cNvPr id="672" name="Google Shape;672;p41"/>
          <p:cNvCxnSpPr>
            <a:stCxn id="668" idx="3"/>
            <a:endCxn id="662" idx="1"/>
          </p:cNvCxnSpPr>
          <p:nvPr/>
        </p:nvCxnSpPr>
        <p:spPr>
          <a:xfrm>
            <a:off x="1547664" y="3624714"/>
            <a:ext cx="1620300" cy="891300"/>
          </a:xfrm>
          <a:prstGeom prst="straightConnector1">
            <a:avLst/>
          </a:prstGeom>
          <a:noFill/>
          <a:ln w="9525" cap="flat" cmpd="sng">
            <a:solidFill>
              <a:srgbClr val="16ABE2"/>
            </a:solidFill>
            <a:prstDash val="solid"/>
            <a:round/>
            <a:headEnd type="none" w="sm" len="sm"/>
            <a:tailEnd type="triangle" w="med" len="med"/>
          </a:ln>
        </p:spPr>
      </p:cxnSp>
      <p:cxnSp>
        <p:nvCxnSpPr>
          <p:cNvPr id="673" name="Google Shape;673;p41"/>
          <p:cNvCxnSpPr>
            <a:stCxn id="657" idx="3"/>
            <a:endCxn id="662" idx="1"/>
          </p:cNvCxnSpPr>
          <p:nvPr/>
        </p:nvCxnSpPr>
        <p:spPr>
          <a:xfrm>
            <a:off x="1461854" y="1899348"/>
            <a:ext cx="1706100" cy="2616600"/>
          </a:xfrm>
          <a:prstGeom prst="straightConnector1">
            <a:avLst/>
          </a:prstGeom>
          <a:noFill/>
          <a:ln w="9525" cap="flat" cmpd="sng">
            <a:solidFill>
              <a:srgbClr val="16ABE2"/>
            </a:solidFill>
            <a:prstDash val="solid"/>
            <a:round/>
            <a:headEnd type="none" w="sm" len="sm"/>
            <a:tailEnd type="triangle" w="med" len="med"/>
          </a:ln>
        </p:spPr>
      </p:cxnSp>
      <p:cxnSp>
        <p:nvCxnSpPr>
          <p:cNvPr id="674" name="Google Shape;674;p41"/>
          <p:cNvCxnSpPr>
            <a:stCxn id="664" idx="3"/>
            <a:endCxn id="662" idx="1"/>
          </p:cNvCxnSpPr>
          <p:nvPr/>
        </p:nvCxnSpPr>
        <p:spPr>
          <a:xfrm>
            <a:off x="1463981" y="484442"/>
            <a:ext cx="1704000" cy="4031700"/>
          </a:xfrm>
          <a:prstGeom prst="straightConnector1">
            <a:avLst/>
          </a:prstGeom>
          <a:noFill/>
          <a:ln w="9525" cap="flat" cmpd="sng">
            <a:solidFill>
              <a:srgbClr val="16ABE2"/>
            </a:solidFill>
            <a:prstDash val="solid"/>
            <a:round/>
            <a:headEnd type="none" w="sm" len="sm"/>
            <a:tailEnd type="triangle" w="med" len="med"/>
          </a:ln>
        </p:spPr>
      </p:cxnSp>
      <p:pic>
        <p:nvPicPr>
          <p:cNvPr id="675" name="Google Shape;675;p41"/>
          <p:cNvPicPr preferRelativeResize="0"/>
          <p:nvPr/>
        </p:nvPicPr>
        <p:blipFill rotWithShape="1">
          <a:blip r:embed="rId15">
            <a:alphaModFix/>
          </a:blip>
          <a:srcRect/>
          <a:stretch/>
        </p:blipFill>
        <p:spPr>
          <a:xfrm>
            <a:off x="4817171" y="4258652"/>
            <a:ext cx="778559" cy="540000"/>
          </a:xfrm>
          <a:prstGeom prst="rect">
            <a:avLst/>
          </a:prstGeom>
          <a:noFill/>
          <a:ln>
            <a:noFill/>
          </a:ln>
        </p:spPr>
      </p:pic>
      <p:pic>
        <p:nvPicPr>
          <p:cNvPr id="676" name="Google Shape;676;p41"/>
          <p:cNvPicPr preferRelativeResize="0"/>
          <p:nvPr/>
        </p:nvPicPr>
        <p:blipFill rotWithShape="1">
          <a:blip r:embed="rId16">
            <a:alphaModFix/>
          </a:blip>
          <a:srcRect/>
          <a:stretch/>
        </p:blipFill>
        <p:spPr>
          <a:xfrm>
            <a:off x="4819319" y="1662602"/>
            <a:ext cx="774265" cy="540000"/>
          </a:xfrm>
          <a:prstGeom prst="rect">
            <a:avLst/>
          </a:prstGeom>
          <a:noFill/>
          <a:ln>
            <a:noFill/>
          </a:ln>
        </p:spPr>
      </p:pic>
      <p:pic>
        <p:nvPicPr>
          <p:cNvPr id="677" name="Google Shape;677;p41"/>
          <p:cNvPicPr preferRelativeResize="0"/>
          <p:nvPr/>
        </p:nvPicPr>
        <p:blipFill rotWithShape="1">
          <a:blip r:embed="rId17">
            <a:alphaModFix/>
          </a:blip>
          <a:srcRect/>
          <a:stretch/>
        </p:blipFill>
        <p:spPr>
          <a:xfrm>
            <a:off x="4815025" y="2916059"/>
            <a:ext cx="777122" cy="540000"/>
          </a:xfrm>
          <a:prstGeom prst="rect">
            <a:avLst/>
          </a:prstGeom>
          <a:noFill/>
          <a:ln>
            <a:noFill/>
          </a:ln>
        </p:spPr>
      </p:pic>
      <p:pic>
        <p:nvPicPr>
          <p:cNvPr id="678" name="Google Shape;678;p41"/>
          <p:cNvPicPr preferRelativeResize="0"/>
          <p:nvPr/>
        </p:nvPicPr>
        <p:blipFill rotWithShape="1">
          <a:blip r:embed="rId18">
            <a:alphaModFix/>
          </a:blip>
          <a:srcRect/>
          <a:stretch/>
        </p:blipFill>
        <p:spPr>
          <a:xfrm>
            <a:off x="4842501" y="435578"/>
            <a:ext cx="774696" cy="540000"/>
          </a:xfrm>
          <a:prstGeom prst="rect">
            <a:avLst/>
          </a:prstGeom>
          <a:noFill/>
          <a:ln>
            <a:noFill/>
          </a:ln>
        </p:spPr>
      </p:pic>
      <p:cxnSp>
        <p:nvCxnSpPr>
          <p:cNvPr id="679" name="Google Shape;679;p41"/>
          <p:cNvCxnSpPr>
            <a:stCxn id="659" idx="3"/>
            <a:endCxn id="678" idx="1"/>
          </p:cNvCxnSpPr>
          <p:nvPr/>
        </p:nvCxnSpPr>
        <p:spPr>
          <a:xfrm rot="10800000" flipH="1">
            <a:off x="3939698" y="705552"/>
            <a:ext cx="902700" cy="20700"/>
          </a:xfrm>
          <a:prstGeom prst="straightConnector1">
            <a:avLst/>
          </a:prstGeom>
          <a:noFill/>
          <a:ln w="9525" cap="flat" cmpd="sng">
            <a:solidFill>
              <a:srgbClr val="00B050"/>
            </a:solidFill>
            <a:prstDash val="solid"/>
            <a:round/>
            <a:headEnd type="none" w="sm" len="sm"/>
            <a:tailEnd type="triangle" w="med" len="med"/>
          </a:ln>
        </p:spPr>
      </p:cxnSp>
      <p:cxnSp>
        <p:nvCxnSpPr>
          <p:cNvPr id="680" name="Google Shape;680;p41"/>
          <p:cNvCxnSpPr>
            <a:stCxn id="659" idx="3"/>
            <a:endCxn id="677" idx="1"/>
          </p:cNvCxnSpPr>
          <p:nvPr/>
        </p:nvCxnSpPr>
        <p:spPr>
          <a:xfrm>
            <a:off x="3939698" y="726252"/>
            <a:ext cx="875400" cy="2459700"/>
          </a:xfrm>
          <a:prstGeom prst="straightConnector1">
            <a:avLst/>
          </a:prstGeom>
          <a:noFill/>
          <a:ln w="9525" cap="flat" cmpd="sng">
            <a:solidFill>
              <a:srgbClr val="16ABE2"/>
            </a:solidFill>
            <a:prstDash val="solid"/>
            <a:round/>
            <a:headEnd type="none" w="sm" len="sm"/>
            <a:tailEnd type="triangle" w="med" len="med"/>
          </a:ln>
        </p:spPr>
      </p:cxnSp>
      <p:cxnSp>
        <p:nvCxnSpPr>
          <p:cNvPr id="681" name="Google Shape;681;p41"/>
          <p:cNvCxnSpPr>
            <a:stCxn id="661" idx="3"/>
            <a:endCxn id="676" idx="1"/>
          </p:cNvCxnSpPr>
          <p:nvPr/>
        </p:nvCxnSpPr>
        <p:spPr>
          <a:xfrm rot="10800000" flipH="1">
            <a:off x="3938986" y="1932557"/>
            <a:ext cx="880200" cy="33300"/>
          </a:xfrm>
          <a:prstGeom prst="straightConnector1">
            <a:avLst/>
          </a:prstGeom>
          <a:noFill/>
          <a:ln w="9525" cap="flat" cmpd="sng">
            <a:solidFill>
              <a:srgbClr val="7030A0"/>
            </a:solidFill>
            <a:prstDash val="solid"/>
            <a:round/>
            <a:headEnd type="none" w="sm" len="sm"/>
            <a:tailEnd type="triangle" w="med" len="med"/>
          </a:ln>
        </p:spPr>
      </p:cxnSp>
      <p:cxnSp>
        <p:nvCxnSpPr>
          <p:cNvPr id="682" name="Google Shape;682;p41"/>
          <p:cNvCxnSpPr>
            <a:stCxn id="660" idx="3"/>
            <a:endCxn id="677" idx="1"/>
          </p:cNvCxnSpPr>
          <p:nvPr/>
        </p:nvCxnSpPr>
        <p:spPr>
          <a:xfrm rot="10800000" flipH="1">
            <a:off x="3937563" y="3185954"/>
            <a:ext cx="877500" cy="16500"/>
          </a:xfrm>
          <a:prstGeom prst="straightConnector1">
            <a:avLst/>
          </a:prstGeom>
          <a:noFill/>
          <a:ln w="9525" cap="flat" cmpd="sng">
            <a:solidFill>
              <a:srgbClr val="16ABE2"/>
            </a:solidFill>
            <a:prstDash val="solid"/>
            <a:round/>
            <a:headEnd type="none" w="sm" len="sm"/>
            <a:tailEnd type="triangle" w="med" len="med"/>
          </a:ln>
        </p:spPr>
      </p:cxnSp>
      <p:cxnSp>
        <p:nvCxnSpPr>
          <p:cNvPr id="683" name="Google Shape;683;p41"/>
          <p:cNvCxnSpPr>
            <a:stCxn id="662" idx="3"/>
            <a:endCxn id="677" idx="1"/>
          </p:cNvCxnSpPr>
          <p:nvPr/>
        </p:nvCxnSpPr>
        <p:spPr>
          <a:xfrm rot="10800000" flipH="1">
            <a:off x="3944966" y="3186096"/>
            <a:ext cx="870000" cy="1329900"/>
          </a:xfrm>
          <a:prstGeom prst="straightConnector1">
            <a:avLst/>
          </a:prstGeom>
          <a:noFill/>
          <a:ln w="9525" cap="flat" cmpd="sng">
            <a:solidFill>
              <a:srgbClr val="16ABE2"/>
            </a:solidFill>
            <a:prstDash val="solid"/>
            <a:round/>
            <a:headEnd type="none" w="sm" len="sm"/>
            <a:tailEnd type="triangle" w="med" len="med"/>
          </a:ln>
        </p:spPr>
      </p:cxnSp>
      <p:cxnSp>
        <p:nvCxnSpPr>
          <p:cNvPr id="684" name="Google Shape;684;p41"/>
          <p:cNvCxnSpPr>
            <a:stCxn id="662" idx="3"/>
            <a:endCxn id="675" idx="1"/>
          </p:cNvCxnSpPr>
          <p:nvPr/>
        </p:nvCxnSpPr>
        <p:spPr>
          <a:xfrm>
            <a:off x="3944966" y="4515996"/>
            <a:ext cx="872100" cy="12600"/>
          </a:xfrm>
          <a:prstGeom prst="straightConnector1">
            <a:avLst/>
          </a:prstGeom>
          <a:noFill/>
          <a:ln w="9525" cap="flat" cmpd="sng">
            <a:solidFill>
              <a:srgbClr val="FFC000"/>
            </a:solidFill>
            <a:prstDash val="solid"/>
            <a:round/>
            <a:headEnd type="none" w="sm" len="sm"/>
            <a:tailEnd type="triangle" w="med" len="med"/>
          </a:ln>
        </p:spPr>
      </p:cxnSp>
      <p:pic>
        <p:nvPicPr>
          <p:cNvPr id="685" name="Google Shape;685;p41"/>
          <p:cNvPicPr preferRelativeResize="0"/>
          <p:nvPr/>
        </p:nvPicPr>
        <p:blipFill rotWithShape="1">
          <a:blip r:embed="rId19">
            <a:alphaModFix/>
          </a:blip>
          <a:srcRect/>
          <a:stretch/>
        </p:blipFill>
        <p:spPr>
          <a:xfrm>
            <a:off x="6654346" y="2318853"/>
            <a:ext cx="776126" cy="540000"/>
          </a:xfrm>
          <a:prstGeom prst="rect">
            <a:avLst/>
          </a:prstGeom>
          <a:noFill/>
          <a:ln>
            <a:noFill/>
          </a:ln>
        </p:spPr>
      </p:pic>
      <p:pic>
        <p:nvPicPr>
          <p:cNvPr id="686" name="Google Shape;686;p41"/>
          <p:cNvPicPr preferRelativeResize="0"/>
          <p:nvPr/>
        </p:nvPicPr>
        <p:blipFill rotWithShape="1">
          <a:blip r:embed="rId20">
            <a:alphaModFix/>
          </a:blip>
          <a:srcRect/>
          <a:stretch/>
        </p:blipFill>
        <p:spPr>
          <a:xfrm>
            <a:off x="6654346" y="3527840"/>
            <a:ext cx="772280" cy="540000"/>
          </a:xfrm>
          <a:prstGeom prst="rect">
            <a:avLst/>
          </a:prstGeom>
          <a:noFill/>
          <a:ln>
            <a:noFill/>
          </a:ln>
        </p:spPr>
      </p:pic>
      <p:pic>
        <p:nvPicPr>
          <p:cNvPr id="687" name="Google Shape;687;p41"/>
          <p:cNvPicPr preferRelativeResize="0"/>
          <p:nvPr/>
        </p:nvPicPr>
        <p:blipFill rotWithShape="1">
          <a:blip r:embed="rId21">
            <a:alphaModFix/>
          </a:blip>
          <a:srcRect/>
          <a:stretch/>
        </p:blipFill>
        <p:spPr>
          <a:xfrm>
            <a:off x="6654346" y="1109866"/>
            <a:ext cx="777440" cy="540000"/>
          </a:xfrm>
          <a:prstGeom prst="rect">
            <a:avLst/>
          </a:prstGeom>
          <a:noFill/>
          <a:ln>
            <a:noFill/>
          </a:ln>
        </p:spPr>
      </p:pic>
      <p:cxnSp>
        <p:nvCxnSpPr>
          <p:cNvPr id="688" name="Google Shape;688;p41"/>
          <p:cNvCxnSpPr>
            <a:stCxn id="678" idx="3"/>
            <a:endCxn id="687" idx="1"/>
          </p:cNvCxnSpPr>
          <p:nvPr/>
        </p:nvCxnSpPr>
        <p:spPr>
          <a:xfrm>
            <a:off x="5617197" y="705578"/>
            <a:ext cx="1037100" cy="674400"/>
          </a:xfrm>
          <a:prstGeom prst="straightConnector1">
            <a:avLst/>
          </a:prstGeom>
          <a:noFill/>
          <a:ln w="9525" cap="flat" cmpd="sng">
            <a:solidFill>
              <a:srgbClr val="318B71"/>
            </a:solidFill>
            <a:prstDash val="solid"/>
            <a:round/>
            <a:headEnd type="none" w="sm" len="sm"/>
            <a:tailEnd type="triangle" w="med" len="med"/>
          </a:ln>
        </p:spPr>
      </p:cxnSp>
      <p:cxnSp>
        <p:nvCxnSpPr>
          <p:cNvPr id="689" name="Google Shape;689;p41"/>
          <p:cNvCxnSpPr>
            <a:stCxn id="678" idx="3"/>
            <a:endCxn id="685" idx="1"/>
          </p:cNvCxnSpPr>
          <p:nvPr/>
        </p:nvCxnSpPr>
        <p:spPr>
          <a:xfrm>
            <a:off x="5617197" y="705578"/>
            <a:ext cx="1037100" cy="1883400"/>
          </a:xfrm>
          <a:prstGeom prst="straightConnector1">
            <a:avLst/>
          </a:prstGeom>
          <a:noFill/>
          <a:ln w="9525" cap="flat" cmpd="sng">
            <a:solidFill>
              <a:srgbClr val="16ABE2"/>
            </a:solidFill>
            <a:prstDash val="solid"/>
            <a:round/>
            <a:headEnd type="none" w="sm" len="sm"/>
            <a:tailEnd type="triangle" w="med" len="med"/>
          </a:ln>
        </p:spPr>
      </p:cxnSp>
      <p:cxnSp>
        <p:nvCxnSpPr>
          <p:cNvPr id="690" name="Google Shape;690;p41"/>
          <p:cNvCxnSpPr>
            <a:stCxn id="676" idx="3"/>
            <a:endCxn id="687" idx="1"/>
          </p:cNvCxnSpPr>
          <p:nvPr/>
        </p:nvCxnSpPr>
        <p:spPr>
          <a:xfrm rot="10800000" flipH="1">
            <a:off x="5593584" y="1380002"/>
            <a:ext cx="1060800" cy="552600"/>
          </a:xfrm>
          <a:prstGeom prst="straightConnector1">
            <a:avLst/>
          </a:prstGeom>
          <a:noFill/>
          <a:ln w="9525" cap="flat" cmpd="sng">
            <a:solidFill>
              <a:srgbClr val="318B71"/>
            </a:solidFill>
            <a:prstDash val="solid"/>
            <a:round/>
            <a:headEnd type="none" w="sm" len="sm"/>
            <a:tailEnd type="triangle" w="med" len="med"/>
          </a:ln>
        </p:spPr>
      </p:cxnSp>
      <p:cxnSp>
        <p:nvCxnSpPr>
          <p:cNvPr id="691" name="Google Shape;691;p41"/>
          <p:cNvCxnSpPr>
            <a:stCxn id="676" idx="3"/>
            <a:endCxn id="686" idx="1"/>
          </p:cNvCxnSpPr>
          <p:nvPr/>
        </p:nvCxnSpPr>
        <p:spPr>
          <a:xfrm>
            <a:off x="5593584" y="1932602"/>
            <a:ext cx="1060800" cy="1865100"/>
          </a:xfrm>
          <a:prstGeom prst="straightConnector1">
            <a:avLst/>
          </a:prstGeom>
          <a:noFill/>
          <a:ln w="9525" cap="flat" cmpd="sng">
            <a:solidFill>
              <a:srgbClr val="FFC000"/>
            </a:solidFill>
            <a:prstDash val="solid"/>
            <a:round/>
            <a:headEnd type="none" w="sm" len="sm"/>
            <a:tailEnd type="triangle" w="med" len="med"/>
          </a:ln>
        </p:spPr>
      </p:cxnSp>
      <p:cxnSp>
        <p:nvCxnSpPr>
          <p:cNvPr id="692" name="Google Shape;692;p41"/>
          <p:cNvCxnSpPr>
            <a:stCxn id="677" idx="3"/>
            <a:endCxn id="687" idx="1"/>
          </p:cNvCxnSpPr>
          <p:nvPr/>
        </p:nvCxnSpPr>
        <p:spPr>
          <a:xfrm rot="10800000" flipH="1">
            <a:off x="5592147" y="1379759"/>
            <a:ext cx="1062300" cy="1806300"/>
          </a:xfrm>
          <a:prstGeom prst="straightConnector1">
            <a:avLst/>
          </a:prstGeom>
          <a:noFill/>
          <a:ln w="9525" cap="flat" cmpd="sng">
            <a:solidFill>
              <a:srgbClr val="318B71"/>
            </a:solidFill>
            <a:prstDash val="solid"/>
            <a:round/>
            <a:headEnd type="none" w="sm" len="sm"/>
            <a:tailEnd type="triangle" w="med" len="med"/>
          </a:ln>
        </p:spPr>
      </p:cxnSp>
      <p:cxnSp>
        <p:nvCxnSpPr>
          <p:cNvPr id="693" name="Google Shape;693;p41"/>
          <p:cNvCxnSpPr>
            <a:stCxn id="677" idx="3"/>
            <a:endCxn id="685" idx="1"/>
          </p:cNvCxnSpPr>
          <p:nvPr/>
        </p:nvCxnSpPr>
        <p:spPr>
          <a:xfrm rot="10800000" flipH="1">
            <a:off x="5592147" y="2588759"/>
            <a:ext cx="1062300" cy="597300"/>
          </a:xfrm>
          <a:prstGeom prst="straightConnector1">
            <a:avLst/>
          </a:prstGeom>
          <a:noFill/>
          <a:ln w="9525" cap="flat" cmpd="sng">
            <a:solidFill>
              <a:srgbClr val="16ABE2"/>
            </a:solidFill>
            <a:prstDash val="solid"/>
            <a:round/>
            <a:headEnd type="none" w="sm" len="sm"/>
            <a:tailEnd type="triangle" w="med" len="med"/>
          </a:ln>
        </p:spPr>
      </p:cxnSp>
      <p:cxnSp>
        <p:nvCxnSpPr>
          <p:cNvPr id="694" name="Google Shape;694;p41"/>
          <p:cNvCxnSpPr>
            <a:stCxn id="677" idx="3"/>
            <a:endCxn id="686" idx="1"/>
          </p:cNvCxnSpPr>
          <p:nvPr/>
        </p:nvCxnSpPr>
        <p:spPr>
          <a:xfrm>
            <a:off x="5592147" y="3186059"/>
            <a:ext cx="1062300" cy="611700"/>
          </a:xfrm>
          <a:prstGeom prst="straightConnector1">
            <a:avLst/>
          </a:prstGeom>
          <a:noFill/>
          <a:ln w="9525" cap="flat" cmpd="sng">
            <a:solidFill>
              <a:srgbClr val="FFC000"/>
            </a:solidFill>
            <a:prstDash val="solid"/>
            <a:round/>
            <a:headEnd type="none" w="sm" len="sm"/>
            <a:tailEnd type="triangle" w="med" len="med"/>
          </a:ln>
        </p:spPr>
      </p:cxnSp>
      <p:cxnSp>
        <p:nvCxnSpPr>
          <p:cNvPr id="695" name="Google Shape;695;p41"/>
          <p:cNvCxnSpPr>
            <a:stCxn id="675" idx="3"/>
            <a:endCxn id="686" idx="1"/>
          </p:cNvCxnSpPr>
          <p:nvPr/>
        </p:nvCxnSpPr>
        <p:spPr>
          <a:xfrm rot="10800000" flipH="1">
            <a:off x="5595730" y="3797852"/>
            <a:ext cx="1058700" cy="730800"/>
          </a:xfrm>
          <a:prstGeom prst="straightConnector1">
            <a:avLst/>
          </a:prstGeom>
          <a:noFill/>
          <a:ln w="9525" cap="flat" cmpd="sng">
            <a:solidFill>
              <a:srgbClr val="FFC000"/>
            </a:solidFill>
            <a:prstDash val="solid"/>
            <a:round/>
            <a:headEnd type="none" w="sm" len="sm"/>
            <a:tailEnd type="triangle" w="med" len="med"/>
          </a:ln>
        </p:spPr>
      </p:cxnSp>
      <p:pic>
        <p:nvPicPr>
          <p:cNvPr id="696" name="Google Shape;696;p41"/>
          <p:cNvPicPr preferRelativeResize="0"/>
          <p:nvPr/>
        </p:nvPicPr>
        <p:blipFill rotWithShape="1">
          <a:blip r:embed="rId22">
            <a:alphaModFix/>
          </a:blip>
          <a:srcRect/>
          <a:stretch/>
        </p:blipFill>
        <p:spPr>
          <a:xfrm>
            <a:off x="8120253" y="2311662"/>
            <a:ext cx="773702" cy="540000"/>
          </a:xfrm>
          <a:prstGeom prst="rect">
            <a:avLst/>
          </a:prstGeom>
          <a:noFill/>
          <a:ln>
            <a:noFill/>
          </a:ln>
        </p:spPr>
      </p:pic>
      <p:cxnSp>
        <p:nvCxnSpPr>
          <p:cNvPr id="697" name="Google Shape;697;p41"/>
          <p:cNvCxnSpPr>
            <a:stCxn id="687" idx="3"/>
            <a:endCxn id="696" idx="1"/>
          </p:cNvCxnSpPr>
          <p:nvPr/>
        </p:nvCxnSpPr>
        <p:spPr>
          <a:xfrm>
            <a:off x="7431786" y="1379866"/>
            <a:ext cx="688500" cy="1201800"/>
          </a:xfrm>
          <a:prstGeom prst="straightConnector1">
            <a:avLst/>
          </a:prstGeom>
          <a:noFill/>
          <a:ln w="9525" cap="flat" cmpd="sng">
            <a:solidFill>
              <a:srgbClr val="FF0000"/>
            </a:solidFill>
            <a:prstDash val="solid"/>
            <a:round/>
            <a:headEnd type="none" w="sm" len="sm"/>
            <a:tailEnd type="triangle" w="med" len="med"/>
          </a:ln>
        </p:spPr>
      </p:cxnSp>
      <p:cxnSp>
        <p:nvCxnSpPr>
          <p:cNvPr id="698" name="Google Shape;698;p41"/>
          <p:cNvCxnSpPr>
            <a:stCxn id="685" idx="3"/>
            <a:endCxn id="696" idx="1"/>
          </p:cNvCxnSpPr>
          <p:nvPr/>
        </p:nvCxnSpPr>
        <p:spPr>
          <a:xfrm rot="10800000" flipH="1">
            <a:off x="7430472" y="2581653"/>
            <a:ext cx="689700" cy="7200"/>
          </a:xfrm>
          <a:prstGeom prst="straightConnector1">
            <a:avLst/>
          </a:prstGeom>
          <a:noFill/>
          <a:ln w="9525" cap="flat" cmpd="sng">
            <a:solidFill>
              <a:srgbClr val="FF0000"/>
            </a:solidFill>
            <a:prstDash val="solid"/>
            <a:round/>
            <a:headEnd type="none" w="sm" len="sm"/>
            <a:tailEnd type="triangle" w="med" len="med"/>
          </a:ln>
        </p:spPr>
      </p:cxnSp>
      <p:cxnSp>
        <p:nvCxnSpPr>
          <p:cNvPr id="699" name="Google Shape;699;p41"/>
          <p:cNvCxnSpPr>
            <a:stCxn id="686" idx="3"/>
            <a:endCxn id="696" idx="1"/>
          </p:cNvCxnSpPr>
          <p:nvPr/>
        </p:nvCxnSpPr>
        <p:spPr>
          <a:xfrm rot="10800000" flipH="1">
            <a:off x="7426626" y="2581640"/>
            <a:ext cx="693600" cy="1216200"/>
          </a:xfrm>
          <a:prstGeom prst="straightConnector1">
            <a:avLst/>
          </a:prstGeom>
          <a:noFill/>
          <a:ln w="9525" cap="flat" cmpd="sng">
            <a:solidFill>
              <a:srgbClr val="FF0000"/>
            </a:solidFill>
            <a:prstDash val="solid"/>
            <a:round/>
            <a:headEnd type="none" w="sm" len="sm"/>
            <a:tailEnd type="triangle" w="med" len="med"/>
          </a:ln>
        </p:spPr>
      </p:cxnSp>
      <p:sp>
        <p:nvSpPr>
          <p:cNvPr id="700" name="Google Shape;700;p41"/>
          <p:cNvSpPr txBox="1">
            <a:spLocks noGrp="1"/>
          </p:cNvSpPr>
          <p:nvPr>
            <p:ph type="title"/>
          </p:nvPr>
        </p:nvSpPr>
        <p:spPr>
          <a:xfrm>
            <a:off x="6866177" y="-118825"/>
            <a:ext cx="21801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a:solidFill>
                  <a:srgbClr val="135D6D"/>
                </a:solidFill>
              </a:rPr>
              <a:t>Troisième colonne</a:t>
            </a:r>
            <a:endParaRPr b="1">
              <a:solidFill>
                <a:srgbClr val="135D6D"/>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63"/>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3 : debrief</a:t>
            </a:r>
            <a:endParaRPr sz="3700" b="1">
              <a:solidFill>
                <a:srgbClr val="135D6D"/>
              </a:solidFill>
            </a:endParaRPr>
          </a:p>
        </p:txBody>
      </p:sp>
      <p:sp>
        <p:nvSpPr>
          <p:cNvPr id="706" name="Google Shape;706;p63"/>
          <p:cNvSpPr/>
          <p:nvPr/>
        </p:nvSpPr>
        <p:spPr>
          <a:xfrm>
            <a:off x="311700" y="1312938"/>
            <a:ext cx="3769474" cy="826934"/>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R="0" lvl="0" algn="l" rtl="0">
              <a:lnSpc>
                <a:spcPct val="115000"/>
              </a:lnSpc>
              <a:spcBef>
                <a:spcPts val="0"/>
              </a:spcBef>
              <a:spcAft>
                <a:spcPts val="0"/>
              </a:spcAft>
              <a:buClr>
                <a:srgbClr val="135D6D"/>
              </a:buClr>
              <a:buSzPts val="1800"/>
            </a:pPr>
            <a:r>
              <a:rPr lang="fr" sz="1600" b="0" i="0" u="none" strike="noStrike" cap="none" dirty="0">
                <a:solidFill>
                  <a:schemeClr val="lt1"/>
                </a:solidFill>
                <a:latin typeface="Arial"/>
                <a:ea typeface="Arial"/>
                <a:cs typeface="Arial"/>
                <a:sym typeface="Arial"/>
              </a:rPr>
              <a:t>Modification du cycle de l’eau</a:t>
            </a:r>
            <a:endParaRPr sz="1600" b="0" i="0" u="none" strike="noStrike" cap="none" dirty="0">
              <a:solidFill>
                <a:srgbClr val="000000"/>
              </a:solidFill>
              <a:latin typeface="Arial"/>
              <a:ea typeface="Arial"/>
              <a:cs typeface="Arial"/>
              <a:sym typeface="Arial"/>
            </a:endParaRPr>
          </a:p>
          <a:p>
            <a:pPr marR="0" lvl="0" algn="l" rtl="0">
              <a:lnSpc>
                <a:spcPct val="115000"/>
              </a:lnSpc>
              <a:spcBef>
                <a:spcPts val="0"/>
              </a:spcBef>
              <a:spcAft>
                <a:spcPts val="0"/>
              </a:spcAft>
              <a:buClr>
                <a:srgbClr val="135D6D"/>
              </a:buClr>
              <a:buSzPts val="1800"/>
            </a:pPr>
            <a:r>
              <a:rPr lang="fr" sz="1600" b="0" i="0" u="none" strike="noStrike" cap="none" dirty="0">
                <a:solidFill>
                  <a:schemeClr val="lt1"/>
                </a:solidFill>
                <a:latin typeface="Arial"/>
                <a:ea typeface="Arial"/>
                <a:cs typeface="Arial"/>
                <a:sym typeface="Arial"/>
              </a:rPr>
              <a:t>Modification de l’écoulement</a:t>
            </a:r>
            <a:endParaRPr sz="1600" b="0" i="0" u="none" strike="noStrike" cap="none" dirty="0">
              <a:solidFill>
                <a:srgbClr val="000000"/>
              </a:solidFill>
              <a:latin typeface="Arial"/>
              <a:ea typeface="Arial"/>
              <a:cs typeface="Arial"/>
              <a:sym typeface="Arial"/>
            </a:endParaRPr>
          </a:p>
        </p:txBody>
      </p:sp>
      <p:pic>
        <p:nvPicPr>
          <p:cNvPr id="707" name="Google Shape;707;p63"/>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08" name="Google Shape;708;p63"/>
          <p:cNvSpPr/>
          <p:nvPr/>
        </p:nvSpPr>
        <p:spPr>
          <a:xfrm>
            <a:off x="-1209004" y="771995"/>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709" name="Google Shape;709;p63"/>
          <p:cNvSpPr/>
          <p:nvPr/>
        </p:nvSpPr>
        <p:spPr>
          <a:xfrm>
            <a:off x="327198" y="2471530"/>
            <a:ext cx="4834524" cy="2608208"/>
          </a:xfrm>
          <a:prstGeom prst="roundRect">
            <a:avLst>
              <a:gd name="adj" fmla="val 7181"/>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135D6D"/>
              </a:buClr>
              <a:buSzPts val="1800"/>
              <a:buFont typeface="Arial"/>
              <a:buNone/>
            </a:pPr>
            <a:endParaRPr sz="1800" b="0" i="0" u="none" strike="noStrike" cap="none" dirty="0">
              <a:solidFill>
                <a:schemeClr val="lt1"/>
              </a:solidFill>
              <a:latin typeface="Arial"/>
              <a:ea typeface="Arial"/>
              <a:cs typeface="Arial"/>
              <a:sym typeface="Arial"/>
            </a:endParaRPr>
          </a:p>
          <a:p>
            <a:pPr marL="0" marR="0" lvl="0" indent="0" algn="l" rtl="0">
              <a:lnSpc>
                <a:spcPct val="115000"/>
              </a:lnSpc>
              <a:spcBef>
                <a:spcPts val="0"/>
              </a:spcBef>
              <a:spcAft>
                <a:spcPts val="0"/>
              </a:spcAft>
              <a:buClr>
                <a:srgbClr val="135D6D"/>
              </a:buClr>
              <a:buSzPts val="1800"/>
              <a:buFont typeface="Arial"/>
              <a:buNone/>
            </a:pPr>
            <a:r>
              <a:rPr lang="fr" sz="1600" b="0" i="0" u="none" strike="noStrike" cap="none" dirty="0">
                <a:solidFill>
                  <a:schemeClr val="lt1"/>
                </a:solidFill>
                <a:latin typeface="Arial"/>
                <a:ea typeface="Arial"/>
                <a:cs typeface="Arial"/>
                <a:sym typeface="Arial"/>
              </a:rPr>
              <a:t>En introduction :</a:t>
            </a:r>
            <a:endParaRPr sz="1600" dirty="0"/>
          </a:p>
          <a:p>
            <a:pPr marL="285750" marR="0" lvl="0" indent="-285750" algn="l" rtl="0">
              <a:lnSpc>
                <a:spcPct val="115000"/>
              </a:lnSpc>
              <a:spcBef>
                <a:spcPts val="0"/>
              </a:spcBef>
              <a:spcAft>
                <a:spcPts val="0"/>
              </a:spcAft>
              <a:buClr>
                <a:srgbClr val="000000"/>
              </a:buClr>
              <a:buSzPts val="1600"/>
              <a:buFont typeface="Arial"/>
              <a:buChar char="•"/>
            </a:pPr>
            <a:r>
              <a:rPr lang="fr" sz="1600" b="0" i="0" u="none" strike="noStrike" cap="none" dirty="0">
                <a:solidFill>
                  <a:schemeClr val="lt1"/>
                </a:solidFill>
                <a:latin typeface="Arial"/>
                <a:ea typeface="Arial"/>
                <a:cs typeface="Arial"/>
                <a:sym typeface="Arial"/>
              </a:rPr>
              <a:t>Des solutions techniques / gestion existent pour certains impacts</a:t>
            </a:r>
            <a:endParaRPr sz="1600" dirty="0"/>
          </a:p>
          <a:p>
            <a:pPr marL="285750" marR="0" lvl="0" indent="-285750" algn="l" rtl="0">
              <a:lnSpc>
                <a:spcPct val="115000"/>
              </a:lnSpc>
              <a:spcBef>
                <a:spcPts val="0"/>
              </a:spcBef>
              <a:spcAft>
                <a:spcPts val="0"/>
              </a:spcAft>
              <a:buClr>
                <a:srgbClr val="000000"/>
              </a:buClr>
              <a:buSzPts val="1600"/>
              <a:buFont typeface="Arial"/>
              <a:buChar char="•"/>
            </a:pPr>
            <a:r>
              <a:rPr lang="fr" sz="1600" b="0" i="0" u="none" strike="noStrike" cap="none" dirty="0">
                <a:solidFill>
                  <a:schemeClr val="lt1"/>
                </a:solidFill>
                <a:latin typeface="Arial"/>
                <a:ea typeface="Arial"/>
                <a:cs typeface="Arial"/>
                <a:sym typeface="Arial"/>
              </a:rPr>
              <a:t>Les pressions et impacts varient selon le cas étudié</a:t>
            </a:r>
            <a:endParaRPr sz="1600" dirty="0"/>
          </a:p>
          <a:p>
            <a:pPr marL="0" marR="0" lvl="0" indent="0" algn="l"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Arial"/>
                <a:ea typeface="Arial"/>
                <a:cs typeface="Arial"/>
                <a:sym typeface="Arial"/>
              </a:rPr>
              <a:t>En conclusion :</a:t>
            </a:r>
            <a:endParaRPr sz="1600" b="0" i="0" u="none" strike="noStrike" cap="none" dirty="0">
              <a:solidFill>
                <a:schemeClr val="lt1"/>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600"/>
              <a:buFont typeface="Arial"/>
              <a:buChar char="•"/>
            </a:pPr>
            <a:r>
              <a:rPr lang="fr" sz="1600" b="0" i="0" u="none" strike="noStrike" cap="none" dirty="0">
                <a:solidFill>
                  <a:schemeClr val="lt1"/>
                </a:solidFill>
                <a:latin typeface="Arial"/>
                <a:ea typeface="Arial"/>
                <a:cs typeface="Arial"/>
                <a:sym typeface="Arial"/>
              </a:rPr>
              <a:t>Les 4 types de pression (lot 1)</a:t>
            </a:r>
            <a:endParaRPr sz="1600" dirty="0"/>
          </a:p>
          <a:p>
            <a:pPr marL="285750" marR="0" lvl="0" indent="-285750" algn="l" rtl="0">
              <a:lnSpc>
                <a:spcPct val="115000"/>
              </a:lnSpc>
              <a:spcBef>
                <a:spcPts val="0"/>
              </a:spcBef>
              <a:spcAft>
                <a:spcPts val="0"/>
              </a:spcAft>
              <a:buClr>
                <a:srgbClr val="000000"/>
              </a:buClr>
              <a:buSzPts val="1600"/>
              <a:buFont typeface="Arial"/>
              <a:buChar char="•"/>
            </a:pPr>
            <a:r>
              <a:rPr lang="fr" sz="1600" b="0" i="0" u="none" strike="noStrike" cap="none" dirty="0">
                <a:solidFill>
                  <a:schemeClr val="lt1"/>
                </a:solidFill>
                <a:latin typeface="Arial"/>
                <a:ea typeface="Arial"/>
                <a:cs typeface="Arial"/>
                <a:sym typeface="Arial"/>
              </a:rPr>
              <a:t>Impacts potentiels sur la biodiversité et les sociétés humaines</a:t>
            </a:r>
            <a:endParaRPr sz="1600" b="0" i="0" u="none" strike="noStrike" cap="none" dirty="0">
              <a:solidFill>
                <a:schemeClr val="lt1"/>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1800"/>
              <a:buFont typeface="Arial"/>
              <a:buNone/>
            </a:pPr>
            <a:endParaRPr sz="1600" b="0" i="0" u="none" strike="noStrike" cap="none" dirty="0">
              <a:solidFill>
                <a:schemeClr val="lt1"/>
              </a:solidFill>
              <a:latin typeface="Twentieth Century"/>
              <a:ea typeface="Twentieth Century"/>
              <a:cs typeface="Twentieth Century"/>
              <a:sym typeface="Twentieth Century"/>
            </a:endParaRPr>
          </a:p>
        </p:txBody>
      </p:sp>
      <p:sp>
        <p:nvSpPr>
          <p:cNvPr id="710" name="Google Shape;710;p63"/>
          <p:cNvSpPr/>
          <p:nvPr/>
        </p:nvSpPr>
        <p:spPr>
          <a:xfrm>
            <a:off x="-1135407" y="1987595"/>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Message clés</a:t>
            </a:r>
            <a:endParaRPr sz="1400" b="0" i="0" u="none" strike="noStrike" cap="none">
              <a:solidFill>
                <a:srgbClr val="000000"/>
              </a:solidFill>
              <a:latin typeface="Arial"/>
              <a:ea typeface="Arial"/>
              <a:cs typeface="Arial"/>
              <a:sym typeface="Arial"/>
            </a:endParaRPr>
          </a:p>
        </p:txBody>
      </p:sp>
      <p:pic>
        <p:nvPicPr>
          <p:cNvPr id="711" name="Google Shape;711;p63"/>
          <p:cNvPicPr preferRelativeResize="0"/>
          <p:nvPr/>
        </p:nvPicPr>
        <p:blipFill rotWithShape="1">
          <a:blip r:embed="rId4">
            <a:alphaModFix/>
          </a:blip>
          <a:srcRect/>
          <a:stretch/>
        </p:blipFill>
        <p:spPr>
          <a:xfrm>
            <a:off x="5241193" y="1159046"/>
            <a:ext cx="3591107" cy="3081365"/>
          </a:xfrm>
          <a:prstGeom prst="roundRect">
            <a:avLst>
              <a:gd name="adj" fmla="val 16667"/>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64"/>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717" name="Google Shape;717;p64"/>
          <p:cNvSpPr txBox="1"/>
          <p:nvPr/>
        </p:nvSpPr>
        <p:spPr>
          <a:xfrm>
            <a:off x="912303" y="2263973"/>
            <a:ext cx="7415268" cy="16619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4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LES IMPACTS DU CHANGEMENT CLIMATIQUE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65"/>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4 : l’impact du changement climatique </a:t>
            </a:r>
            <a:endParaRPr sz="3700" b="1">
              <a:solidFill>
                <a:srgbClr val="135D6D"/>
              </a:solidFill>
            </a:endParaRPr>
          </a:p>
        </p:txBody>
      </p:sp>
      <p:pic>
        <p:nvPicPr>
          <p:cNvPr id="723" name="Google Shape;723;p65" descr="Chronomètre"/>
          <p:cNvPicPr preferRelativeResize="0"/>
          <p:nvPr/>
        </p:nvPicPr>
        <p:blipFill rotWithShape="1">
          <a:blip r:embed="rId3">
            <a:alphaModFix/>
          </a:blip>
          <a:srcRect/>
          <a:stretch/>
        </p:blipFill>
        <p:spPr>
          <a:xfrm>
            <a:off x="1134975" y="1826874"/>
            <a:ext cx="811177" cy="811177"/>
          </a:xfrm>
          <a:prstGeom prst="rect">
            <a:avLst/>
          </a:prstGeom>
          <a:noFill/>
          <a:ln>
            <a:noFill/>
          </a:ln>
        </p:spPr>
      </p:pic>
      <p:pic>
        <p:nvPicPr>
          <p:cNvPr id="724" name="Google Shape;724;p65"/>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725" name="Google Shape;725;p65"/>
          <p:cNvSpPr txBox="1"/>
          <p:nvPr/>
        </p:nvSpPr>
        <p:spPr>
          <a:xfrm>
            <a:off x="531668" y="2638051"/>
            <a:ext cx="2197214" cy="536445"/>
          </a:xfrm>
          <a:prstGeom prst="rect">
            <a:avLst/>
          </a:prstGeom>
          <a:noFill/>
          <a:ln>
            <a:noFill/>
          </a:ln>
        </p:spPr>
        <p:txBody>
          <a:bodyPr spcFirstLastPara="1" wrap="square" lIns="91425" tIns="91425" rIns="91425" bIns="91425" anchor="t" anchorCtr="0">
            <a:norm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30 min</a:t>
            </a:r>
            <a:endParaRPr sz="1400" b="0" i="0" u="none" strike="noStrike" cap="none">
              <a:solidFill>
                <a:srgbClr val="000000"/>
              </a:solidFill>
              <a:latin typeface="Arial"/>
              <a:ea typeface="Arial"/>
              <a:cs typeface="Arial"/>
              <a:sym typeface="Arial"/>
            </a:endParaRPr>
          </a:p>
        </p:txBody>
      </p:sp>
      <p:sp>
        <p:nvSpPr>
          <p:cNvPr id="726" name="Google Shape;726;p65"/>
          <p:cNvSpPr/>
          <p:nvPr/>
        </p:nvSpPr>
        <p:spPr>
          <a:xfrm>
            <a:off x="3511611" y="1011123"/>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 (communes)</a:t>
            </a:r>
            <a:endParaRPr sz="1400" b="0" i="0" u="none" strike="noStrike" cap="none">
              <a:solidFill>
                <a:srgbClr val="000000"/>
              </a:solidFill>
              <a:latin typeface="Arial"/>
              <a:ea typeface="Arial"/>
              <a:cs typeface="Arial"/>
              <a:sym typeface="Arial"/>
            </a:endParaRPr>
          </a:p>
        </p:txBody>
      </p:sp>
      <p:sp>
        <p:nvSpPr>
          <p:cNvPr id="727" name="Google Shape;727;p65"/>
          <p:cNvSpPr/>
          <p:nvPr/>
        </p:nvSpPr>
        <p:spPr>
          <a:xfrm>
            <a:off x="3511611" y="2175400"/>
            <a:ext cx="2054999" cy="133476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Chaque participant place ET explique</a:t>
            </a:r>
            <a:endParaRPr sz="1400" b="0" i="0" u="none" strike="noStrike" cap="none">
              <a:solidFill>
                <a:srgbClr val="000000"/>
              </a:solidFill>
              <a:latin typeface="Arial"/>
              <a:ea typeface="Arial"/>
              <a:cs typeface="Arial"/>
              <a:sym typeface="Arial"/>
            </a:endParaRPr>
          </a:p>
        </p:txBody>
      </p:sp>
      <p:sp>
        <p:nvSpPr>
          <p:cNvPr id="728" name="Google Shape;728;p65"/>
          <p:cNvSpPr/>
          <p:nvPr/>
        </p:nvSpPr>
        <p:spPr>
          <a:xfrm>
            <a:off x="6057676" y="2175400"/>
            <a:ext cx="2282078" cy="133476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Commencer par le haut du plateau et finir le cycle</a:t>
            </a:r>
            <a:endParaRPr sz="1400" b="0" i="0" u="none" strike="noStrike" cap="none">
              <a:solidFill>
                <a:srgbClr val="000000"/>
              </a:solidFill>
              <a:latin typeface="Arial"/>
              <a:ea typeface="Arial"/>
              <a:cs typeface="Arial"/>
              <a:sym typeface="Arial"/>
            </a:endParaRPr>
          </a:p>
        </p:txBody>
      </p:sp>
      <p:pic>
        <p:nvPicPr>
          <p:cNvPr id="729" name="Google Shape;729;p65" descr="Brainstorming de groupe"/>
          <p:cNvPicPr preferRelativeResize="0"/>
          <p:nvPr/>
        </p:nvPicPr>
        <p:blipFill rotWithShape="1">
          <a:blip r:embed="rId5">
            <a:alphaModFix/>
          </a:blip>
          <a:srcRect/>
          <a:stretch/>
        </p:blipFill>
        <p:spPr>
          <a:xfrm>
            <a:off x="6854304" y="1524046"/>
            <a:ext cx="688821" cy="688821"/>
          </a:xfrm>
          <a:prstGeom prst="rect">
            <a:avLst/>
          </a:prstGeom>
          <a:noFill/>
          <a:ln>
            <a:noFill/>
          </a:ln>
        </p:spPr>
      </p:pic>
      <p:pic>
        <p:nvPicPr>
          <p:cNvPr id="730" name="Google Shape;730;p65" descr="Cerveau dans une tête"/>
          <p:cNvPicPr preferRelativeResize="0"/>
          <p:nvPr/>
        </p:nvPicPr>
        <p:blipFill rotWithShape="1">
          <a:blip r:embed="rId6">
            <a:alphaModFix/>
          </a:blip>
          <a:srcRect/>
          <a:stretch/>
        </p:blipFill>
        <p:spPr>
          <a:xfrm>
            <a:off x="4189068" y="1486578"/>
            <a:ext cx="688821" cy="688821"/>
          </a:xfrm>
          <a:prstGeom prst="rect">
            <a:avLst/>
          </a:prstGeom>
          <a:noFill/>
          <a:ln>
            <a:noFill/>
          </a:ln>
        </p:spPr>
      </p:pic>
      <p:sp>
        <p:nvSpPr>
          <p:cNvPr id="731" name="Google Shape;731;p65"/>
          <p:cNvSpPr txBox="1"/>
          <p:nvPr/>
        </p:nvSpPr>
        <p:spPr>
          <a:xfrm>
            <a:off x="311700" y="3597232"/>
            <a:ext cx="7084780" cy="15388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rgbClr val="000000"/>
                </a:solidFill>
                <a:latin typeface="Twentieth Century"/>
                <a:ea typeface="Twentieth Century"/>
                <a:cs typeface="Twentieth Century"/>
                <a:sym typeface="Twentieth Century"/>
              </a:rPr>
              <a:t>Consignes (placement des vignettes hausse et baisse)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On se place en France à horizon 2050, scénario moyen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Personne ne place sans expliquer, puis l’animateur complète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Pas tous les flux ont une vignette</a:t>
            </a: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
          <p:cNvSpPr txBox="1">
            <a:spLocks noGrp="1"/>
          </p:cNvSpPr>
          <p:nvPr>
            <p:ph type="title"/>
          </p:nvPr>
        </p:nvSpPr>
        <p:spPr>
          <a:xfrm>
            <a:off x="311700" y="252523"/>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9629"/>
              <a:buFont typeface="Twentieth Century"/>
              <a:buNone/>
            </a:pPr>
            <a:r>
              <a:rPr lang="fr" sz="3700">
                <a:solidFill>
                  <a:srgbClr val="135D6D"/>
                </a:solidFill>
              </a:rPr>
              <a:t>Notre Raison d’être</a:t>
            </a:r>
            <a:endParaRPr sz="3700">
              <a:solidFill>
                <a:srgbClr val="135D6D"/>
              </a:solidFill>
            </a:endParaRPr>
          </a:p>
        </p:txBody>
      </p:sp>
      <p:sp>
        <p:nvSpPr>
          <p:cNvPr id="145" name="Google Shape;145;p2"/>
          <p:cNvSpPr/>
          <p:nvPr/>
        </p:nvSpPr>
        <p:spPr>
          <a:xfrm>
            <a:off x="903111" y="1941692"/>
            <a:ext cx="2810933" cy="2393244"/>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Diffuser des informations scientifiques et techniques dans le domaine de l’eau et tous les enjeux associés (environnement, climat, biodiversité, etc.) </a:t>
            </a:r>
            <a:endParaRPr sz="1400" b="0" i="0" u="none" strike="noStrike" cap="none">
              <a:solidFill>
                <a:srgbClr val="000000"/>
              </a:solidFill>
              <a:latin typeface="Arial"/>
              <a:ea typeface="Arial"/>
              <a:cs typeface="Arial"/>
              <a:sym typeface="Arial"/>
            </a:endParaRPr>
          </a:p>
        </p:txBody>
      </p:sp>
      <p:sp>
        <p:nvSpPr>
          <p:cNvPr id="146" name="Google Shape;146;p2"/>
          <p:cNvSpPr/>
          <p:nvPr/>
        </p:nvSpPr>
        <p:spPr>
          <a:xfrm>
            <a:off x="5069286" y="1941692"/>
            <a:ext cx="2810933" cy="2393244"/>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S’adresser à tous par l’intermédiaire d’ateliers ludiques, créés par les membres de l’association, ou en collaboration avec d’autres acteurs</a:t>
            </a:r>
            <a:endParaRPr sz="1600" b="0" i="0" u="none" strike="noStrike" cap="none">
              <a:solidFill>
                <a:schemeClr val="lt1"/>
              </a:solidFill>
              <a:latin typeface="Twentieth Century"/>
              <a:ea typeface="Twentieth Century"/>
              <a:cs typeface="Twentieth Century"/>
              <a:sym typeface="Twentieth Century"/>
            </a:endParaRPr>
          </a:p>
        </p:txBody>
      </p:sp>
      <p:sp>
        <p:nvSpPr>
          <p:cNvPr id="147" name="Google Shape;147;p2"/>
          <p:cNvSpPr/>
          <p:nvPr/>
        </p:nvSpPr>
        <p:spPr>
          <a:xfrm>
            <a:off x="903110" y="1242535"/>
            <a:ext cx="2810933"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Objectif</a:t>
            </a:r>
            <a:endParaRPr sz="1400" b="0" i="0" u="none" strike="noStrike" cap="none">
              <a:solidFill>
                <a:srgbClr val="000000"/>
              </a:solidFill>
              <a:latin typeface="Arial"/>
              <a:ea typeface="Arial"/>
              <a:cs typeface="Arial"/>
              <a:sym typeface="Arial"/>
            </a:endParaRPr>
          </a:p>
        </p:txBody>
      </p:sp>
      <p:sp>
        <p:nvSpPr>
          <p:cNvPr id="148" name="Google Shape;148;p2"/>
          <p:cNvSpPr/>
          <p:nvPr/>
        </p:nvSpPr>
        <p:spPr>
          <a:xfrm>
            <a:off x="5069285" y="1245972"/>
            <a:ext cx="2810933"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Ambition</a:t>
            </a:r>
            <a:endParaRPr sz="1400" b="0" i="0" u="none" strike="noStrike" cap="none">
              <a:solidFill>
                <a:srgbClr val="000000"/>
              </a:solidFill>
              <a:latin typeface="Arial"/>
              <a:ea typeface="Arial"/>
              <a:cs typeface="Arial"/>
              <a:sym typeface="Arial"/>
            </a:endParaRPr>
          </a:p>
        </p:txBody>
      </p:sp>
      <p:pic>
        <p:nvPicPr>
          <p:cNvPr id="149" name="Google Shape;149;p2"/>
          <p:cNvPicPr preferRelativeResize="0"/>
          <p:nvPr/>
        </p:nvPicPr>
        <p:blipFill rotWithShape="1">
          <a:blip r:embed="rId3">
            <a:alphaModFix/>
          </a:blip>
          <a:srcRect/>
          <a:stretch/>
        </p:blipFill>
        <p:spPr>
          <a:xfrm>
            <a:off x="8159045" y="4549423"/>
            <a:ext cx="838200" cy="45283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66"/>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4 : l’impact du changement climatique</a:t>
            </a:r>
            <a:endParaRPr sz="3700" b="1">
              <a:solidFill>
                <a:srgbClr val="135D6D"/>
              </a:solidFill>
            </a:endParaRPr>
          </a:p>
        </p:txBody>
      </p:sp>
      <p:sp>
        <p:nvSpPr>
          <p:cNvPr id="737" name="Google Shape;737;p66"/>
          <p:cNvSpPr txBox="1">
            <a:spLocks noGrp="1"/>
          </p:cNvSpPr>
          <p:nvPr>
            <p:ph type="body" idx="1"/>
          </p:nvPr>
        </p:nvSpPr>
        <p:spPr>
          <a:xfrm>
            <a:off x="373736" y="982046"/>
            <a:ext cx="8166107" cy="1010039"/>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Clr>
                <a:srgbClr val="135D6D"/>
              </a:buClr>
              <a:buSzPts val="2353"/>
              <a:buNone/>
            </a:pPr>
            <a:r>
              <a:rPr lang="fr" sz="2400">
                <a:solidFill>
                  <a:schemeClr val="dk1"/>
                </a:solidFill>
              </a:rPr>
              <a:t>Comment se caractérisent les impacts suivants du changement climatique sur le cycle de l’eau ?</a:t>
            </a:r>
            <a:endParaRPr/>
          </a:p>
        </p:txBody>
      </p:sp>
      <p:pic>
        <p:nvPicPr>
          <p:cNvPr id="738" name="Google Shape;738;p66"/>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739" name="Google Shape;739;p66"/>
          <p:cNvPicPr preferRelativeResize="0"/>
          <p:nvPr/>
        </p:nvPicPr>
        <p:blipFill rotWithShape="1">
          <a:blip r:embed="rId4">
            <a:alphaModFix/>
          </a:blip>
          <a:srcRect/>
          <a:stretch/>
        </p:blipFill>
        <p:spPr>
          <a:xfrm>
            <a:off x="478881" y="2137599"/>
            <a:ext cx="3977908" cy="2537046"/>
          </a:xfrm>
          <a:prstGeom prst="rect">
            <a:avLst/>
          </a:prstGeom>
          <a:noFill/>
          <a:ln>
            <a:noFill/>
          </a:ln>
        </p:spPr>
      </p:pic>
      <p:pic>
        <p:nvPicPr>
          <p:cNvPr id="740" name="Google Shape;740;p66"/>
          <p:cNvPicPr preferRelativeResize="0"/>
          <p:nvPr/>
        </p:nvPicPr>
        <p:blipFill rotWithShape="1">
          <a:blip r:embed="rId5">
            <a:alphaModFix/>
          </a:blip>
          <a:srcRect/>
          <a:stretch/>
        </p:blipFill>
        <p:spPr>
          <a:xfrm>
            <a:off x="4686145" y="2067976"/>
            <a:ext cx="1886213" cy="1762371"/>
          </a:xfrm>
          <a:prstGeom prst="rect">
            <a:avLst/>
          </a:prstGeom>
          <a:noFill/>
          <a:ln>
            <a:noFill/>
          </a:ln>
        </p:spPr>
      </p:pic>
      <p:pic>
        <p:nvPicPr>
          <p:cNvPr id="741" name="Google Shape;741;p66"/>
          <p:cNvPicPr preferRelativeResize="0"/>
          <p:nvPr/>
        </p:nvPicPr>
        <p:blipFill rotWithShape="1">
          <a:blip r:embed="rId6">
            <a:alphaModFix/>
          </a:blip>
          <a:srcRect/>
          <a:stretch/>
        </p:blipFill>
        <p:spPr>
          <a:xfrm>
            <a:off x="6572358" y="2065643"/>
            <a:ext cx="1619476" cy="176237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67"/>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4 : l’impact du changement climatique</a:t>
            </a:r>
            <a:endParaRPr sz="3700" b="1">
              <a:solidFill>
                <a:srgbClr val="135D6D"/>
              </a:solidFill>
            </a:endParaRPr>
          </a:p>
        </p:txBody>
      </p:sp>
      <p:pic>
        <p:nvPicPr>
          <p:cNvPr id="747" name="Google Shape;747;p67"/>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48" name="Google Shape;748;p67"/>
          <p:cNvSpPr txBox="1">
            <a:spLocks noGrp="1"/>
          </p:cNvSpPr>
          <p:nvPr>
            <p:ph type="body" idx="1"/>
          </p:nvPr>
        </p:nvSpPr>
        <p:spPr>
          <a:xfrm>
            <a:off x="-341443" y="1320737"/>
            <a:ext cx="5235821" cy="3822763"/>
          </a:xfrm>
          <a:prstGeom prst="rect">
            <a:avLst/>
          </a:prstGeom>
          <a:noFill/>
          <a:ln>
            <a:noFill/>
          </a:ln>
        </p:spPr>
        <p:txBody>
          <a:bodyPr spcFirstLastPara="1" wrap="square" lIns="91425" tIns="91425" rIns="91425" bIns="91425" anchor="t" anchorCtr="0">
            <a:noAutofit/>
          </a:bodyPr>
          <a:lstStyle/>
          <a:p>
            <a:pPr marL="596900" marR="0" lvl="1" indent="0" algn="l" rtl="0">
              <a:lnSpc>
                <a:spcPct val="115000"/>
              </a:lnSpc>
              <a:spcBef>
                <a:spcPts val="0"/>
              </a:spcBef>
              <a:spcAft>
                <a:spcPts val="0"/>
              </a:spcAft>
              <a:buClr>
                <a:srgbClr val="135D6D"/>
              </a:buClr>
              <a:buSzPts val="2118"/>
              <a:buNone/>
            </a:pPr>
            <a:r>
              <a:rPr lang="fr" sz="2000"/>
              <a:t>Messages clés introductif :</a:t>
            </a:r>
            <a:endParaRPr/>
          </a:p>
          <a:p>
            <a:pPr marL="914400" marR="0" lvl="1" indent="-317500" algn="l" rtl="0">
              <a:lnSpc>
                <a:spcPct val="115000"/>
              </a:lnSpc>
              <a:spcBef>
                <a:spcPts val="0"/>
              </a:spcBef>
              <a:spcAft>
                <a:spcPts val="0"/>
              </a:spcAft>
              <a:buClr>
                <a:srgbClr val="135D6D"/>
              </a:buClr>
              <a:buSzPts val="2118"/>
              <a:buFont typeface="Arial"/>
              <a:buChar char="•"/>
            </a:pPr>
            <a:r>
              <a:rPr lang="fr" sz="2000"/>
              <a:t>L</a:t>
            </a:r>
            <a:r>
              <a:rPr lang="fr" sz="2000">
                <a:solidFill>
                  <a:schemeClr val="dk1"/>
                </a:solidFill>
              </a:rPr>
              <a:t>es résultats dépendent du </a:t>
            </a:r>
            <a:r>
              <a:rPr lang="fr" sz="2000">
                <a:solidFill>
                  <a:srgbClr val="135D6D"/>
                </a:solidFill>
              </a:rPr>
              <a:t>scénario d’émission de GES considéré</a:t>
            </a:r>
            <a:endParaRPr/>
          </a:p>
          <a:p>
            <a:pPr marL="914400" marR="0" lvl="1" indent="-317500" algn="l" rtl="0">
              <a:lnSpc>
                <a:spcPct val="115000"/>
              </a:lnSpc>
              <a:spcBef>
                <a:spcPts val="0"/>
              </a:spcBef>
              <a:spcAft>
                <a:spcPts val="0"/>
              </a:spcAft>
              <a:buClr>
                <a:srgbClr val="135D6D"/>
              </a:buClr>
              <a:buSzPts val="2118"/>
              <a:buFont typeface="Arial"/>
              <a:buChar char="•"/>
            </a:pPr>
            <a:r>
              <a:rPr lang="fr" sz="2000">
                <a:solidFill>
                  <a:schemeClr val="dk1"/>
                </a:solidFill>
              </a:rPr>
              <a:t>Conséquences </a:t>
            </a:r>
            <a:r>
              <a:rPr lang="fr" sz="2000">
                <a:solidFill>
                  <a:srgbClr val="135D6D"/>
                </a:solidFill>
              </a:rPr>
              <a:t>selon le lieu considéré</a:t>
            </a:r>
            <a:r>
              <a:rPr lang="fr" sz="2000"/>
              <a:t> ET</a:t>
            </a:r>
            <a:r>
              <a:rPr lang="fr" sz="2000">
                <a:solidFill>
                  <a:schemeClr val="dk1"/>
                </a:solidFill>
              </a:rPr>
              <a:t> </a:t>
            </a:r>
            <a:r>
              <a:rPr lang="fr" sz="2000">
                <a:solidFill>
                  <a:srgbClr val="135D6D"/>
                </a:solidFill>
              </a:rPr>
              <a:t>selon la période de l’année</a:t>
            </a:r>
            <a:endParaRPr/>
          </a:p>
          <a:p>
            <a:pPr marL="914400" marR="0" lvl="1" indent="-317500" algn="l" rtl="0">
              <a:lnSpc>
                <a:spcPct val="115000"/>
              </a:lnSpc>
              <a:spcBef>
                <a:spcPts val="0"/>
              </a:spcBef>
              <a:spcAft>
                <a:spcPts val="0"/>
              </a:spcAft>
              <a:buClr>
                <a:srgbClr val="135D6D"/>
              </a:buClr>
              <a:buSzPts val="2118"/>
              <a:buFont typeface="Arial"/>
              <a:buChar char="•"/>
            </a:pPr>
            <a:r>
              <a:rPr lang="fr" sz="2000">
                <a:solidFill>
                  <a:schemeClr val="dk1"/>
                </a:solidFill>
              </a:rPr>
              <a:t>Les </a:t>
            </a:r>
            <a:r>
              <a:rPr lang="fr" sz="2000">
                <a:solidFill>
                  <a:srgbClr val="135D6D"/>
                </a:solidFill>
              </a:rPr>
              <a:t>résultats ont tous une incertitude</a:t>
            </a:r>
            <a:endParaRPr/>
          </a:p>
          <a:p>
            <a:pPr marL="914400" marR="0" lvl="1" indent="-317500" algn="l" rtl="0">
              <a:lnSpc>
                <a:spcPct val="115000"/>
              </a:lnSpc>
              <a:spcBef>
                <a:spcPts val="0"/>
              </a:spcBef>
              <a:spcAft>
                <a:spcPts val="0"/>
              </a:spcAft>
              <a:buClr>
                <a:srgbClr val="135D6D"/>
              </a:buClr>
              <a:buSzPts val="2118"/>
              <a:buFont typeface="Arial"/>
              <a:buChar char="•"/>
            </a:pPr>
            <a:r>
              <a:rPr lang="fr" sz="2000">
                <a:solidFill>
                  <a:schemeClr val="dk1"/>
                </a:solidFill>
              </a:rPr>
              <a:t>Les résultats dépendent de </a:t>
            </a:r>
            <a:r>
              <a:rPr lang="fr" sz="2000">
                <a:solidFill>
                  <a:srgbClr val="135D6D"/>
                </a:solidFill>
              </a:rPr>
              <a:t>l’évolution des activités humaines</a:t>
            </a:r>
            <a:endParaRPr sz="2000">
              <a:solidFill>
                <a:srgbClr val="135D6D"/>
              </a:solidFill>
            </a:endParaRPr>
          </a:p>
        </p:txBody>
      </p:sp>
      <p:pic>
        <p:nvPicPr>
          <p:cNvPr id="749" name="Google Shape;749;p67"/>
          <p:cNvPicPr preferRelativeResize="0"/>
          <p:nvPr/>
        </p:nvPicPr>
        <p:blipFill rotWithShape="1">
          <a:blip r:embed="rId4">
            <a:alphaModFix/>
          </a:blip>
          <a:srcRect/>
          <a:stretch/>
        </p:blipFill>
        <p:spPr>
          <a:xfrm>
            <a:off x="4894378" y="1509583"/>
            <a:ext cx="3937922" cy="2197360"/>
          </a:xfrm>
          <a:prstGeom prst="roundRect">
            <a:avLst>
              <a:gd name="adj" fmla="val 16667"/>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42"/>
          <p:cNvSpPr txBox="1">
            <a:spLocks noGrp="1"/>
          </p:cNvSpPr>
          <p:nvPr>
            <p:ph type="title"/>
          </p:nvPr>
        </p:nvSpPr>
        <p:spPr>
          <a:xfrm>
            <a:off x="106991" y="90511"/>
            <a:ext cx="2280609"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3508"/>
              <a:buFont typeface="Twentieth Century"/>
              <a:buNone/>
            </a:pPr>
            <a:r>
              <a:rPr lang="fr" sz="3200" b="1" dirty="0">
                <a:solidFill>
                  <a:srgbClr val="135D6D"/>
                </a:solidFill>
              </a:rPr>
              <a:t>Correction</a:t>
            </a:r>
            <a:br>
              <a:rPr lang="fr" sz="3200" b="1" dirty="0">
                <a:solidFill>
                  <a:srgbClr val="135D6D"/>
                </a:solidFill>
              </a:rPr>
            </a:br>
            <a:r>
              <a:rPr lang="fr" sz="3200" b="1" dirty="0">
                <a:solidFill>
                  <a:srgbClr val="135D6D"/>
                </a:solidFill>
              </a:rPr>
              <a:t>(Impacts France)</a:t>
            </a:r>
            <a:br>
              <a:rPr lang="fr" sz="3200" b="1" dirty="0">
                <a:solidFill>
                  <a:srgbClr val="135D6D"/>
                </a:solidFill>
              </a:rPr>
            </a:br>
            <a:r>
              <a:rPr lang="fr" sz="3200" b="1" dirty="0">
                <a:solidFill>
                  <a:srgbClr val="135D6D"/>
                </a:solidFill>
              </a:rPr>
              <a:t>A vous de jouer !</a:t>
            </a:r>
            <a:endParaRPr sz="3200" b="1" dirty="0">
              <a:solidFill>
                <a:srgbClr val="135D6D"/>
              </a:solidFill>
            </a:endParaRPr>
          </a:p>
        </p:txBody>
      </p:sp>
      <p:pic>
        <p:nvPicPr>
          <p:cNvPr id="755" name="Google Shape;755;p42"/>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10" name="Image 9">
            <a:extLst>
              <a:ext uri="{FF2B5EF4-FFF2-40B4-BE49-F238E27FC236}">
                <a16:creationId xmlns:a16="http://schemas.microsoft.com/office/drawing/2014/main" id="{480A2F97-56D4-1B02-7738-4243BB69A441}"/>
              </a:ext>
            </a:extLst>
          </p:cNvPr>
          <p:cNvPicPr>
            <a:picLocks noChangeAspect="1"/>
          </p:cNvPicPr>
          <p:nvPr/>
        </p:nvPicPr>
        <p:blipFill>
          <a:blip r:embed="rId4"/>
          <a:stretch>
            <a:fillRect/>
          </a:stretch>
        </p:blipFill>
        <p:spPr>
          <a:xfrm>
            <a:off x="1560120" y="2746020"/>
            <a:ext cx="269257" cy="255018"/>
          </a:xfrm>
          <a:prstGeom prst="rect">
            <a:avLst/>
          </a:prstGeom>
        </p:spPr>
      </p:pic>
      <p:pic>
        <p:nvPicPr>
          <p:cNvPr id="12" name="Image 11">
            <a:extLst>
              <a:ext uri="{FF2B5EF4-FFF2-40B4-BE49-F238E27FC236}">
                <a16:creationId xmlns:a16="http://schemas.microsoft.com/office/drawing/2014/main" id="{1ED6FFF1-7A05-76BF-AED3-94C18E8455EA}"/>
              </a:ext>
            </a:extLst>
          </p:cNvPr>
          <p:cNvPicPr>
            <a:picLocks noChangeAspect="1"/>
          </p:cNvPicPr>
          <p:nvPr/>
        </p:nvPicPr>
        <p:blipFill>
          <a:blip r:embed="rId5"/>
          <a:stretch>
            <a:fillRect/>
          </a:stretch>
        </p:blipFill>
        <p:spPr>
          <a:xfrm>
            <a:off x="1904108" y="2746020"/>
            <a:ext cx="265519" cy="255018"/>
          </a:xfrm>
          <a:prstGeom prst="rect">
            <a:avLst/>
          </a:prstGeom>
        </p:spPr>
      </p:pic>
      <p:pic>
        <p:nvPicPr>
          <p:cNvPr id="13" name="Image 12">
            <a:extLst>
              <a:ext uri="{FF2B5EF4-FFF2-40B4-BE49-F238E27FC236}">
                <a16:creationId xmlns:a16="http://schemas.microsoft.com/office/drawing/2014/main" id="{F74ACAE2-4B5E-1F48-031B-EF3F999893EA}"/>
              </a:ext>
            </a:extLst>
          </p:cNvPr>
          <p:cNvPicPr>
            <a:picLocks noChangeAspect="1"/>
          </p:cNvPicPr>
          <p:nvPr/>
        </p:nvPicPr>
        <p:blipFill>
          <a:blip r:embed="rId4"/>
          <a:stretch>
            <a:fillRect/>
          </a:stretch>
        </p:blipFill>
        <p:spPr>
          <a:xfrm>
            <a:off x="1560120" y="3128820"/>
            <a:ext cx="269257" cy="255018"/>
          </a:xfrm>
          <a:prstGeom prst="rect">
            <a:avLst/>
          </a:prstGeom>
        </p:spPr>
      </p:pic>
      <p:pic>
        <p:nvPicPr>
          <p:cNvPr id="14" name="Image 13">
            <a:extLst>
              <a:ext uri="{FF2B5EF4-FFF2-40B4-BE49-F238E27FC236}">
                <a16:creationId xmlns:a16="http://schemas.microsoft.com/office/drawing/2014/main" id="{13B04B5D-0922-690D-0D0C-9BF71D6F1EE1}"/>
              </a:ext>
            </a:extLst>
          </p:cNvPr>
          <p:cNvPicPr>
            <a:picLocks noChangeAspect="1"/>
          </p:cNvPicPr>
          <p:nvPr/>
        </p:nvPicPr>
        <p:blipFill>
          <a:blip r:embed="rId5"/>
          <a:stretch>
            <a:fillRect/>
          </a:stretch>
        </p:blipFill>
        <p:spPr>
          <a:xfrm>
            <a:off x="1904108" y="3128820"/>
            <a:ext cx="265519" cy="255018"/>
          </a:xfrm>
          <a:prstGeom prst="rect">
            <a:avLst/>
          </a:prstGeom>
        </p:spPr>
      </p:pic>
      <p:pic>
        <p:nvPicPr>
          <p:cNvPr id="15" name="Image 14">
            <a:extLst>
              <a:ext uri="{FF2B5EF4-FFF2-40B4-BE49-F238E27FC236}">
                <a16:creationId xmlns:a16="http://schemas.microsoft.com/office/drawing/2014/main" id="{2900BF3B-8627-B79C-3792-E0CEF08F13B6}"/>
              </a:ext>
            </a:extLst>
          </p:cNvPr>
          <p:cNvPicPr>
            <a:picLocks noChangeAspect="1"/>
          </p:cNvPicPr>
          <p:nvPr/>
        </p:nvPicPr>
        <p:blipFill>
          <a:blip r:embed="rId4"/>
          <a:stretch>
            <a:fillRect/>
          </a:stretch>
        </p:blipFill>
        <p:spPr>
          <a:xfrm>
            <a:off x="1574007" y="3510258"/>
            <a:ext cx="269257" cy="255018"/>
          </a:xfrm>
          <a:prstGeom prst="rect">
            <a:avLst/>
          </a:prstGeom>
        </p:spPr>
      </p:pic>
      <p:pic>
        <p:nvPicPr>
          <p:cNvPr id="16" name="Image 15">
            <a:extLst>
              <a:ext uri="{FF2B5EF4-FFF2-40B4-BE49-F238E27FC236}">
                <a16:creationId xmlns:a16="http://schemas.microsoft.com/office/drawing/2014/main" id="{1DB0C178-8F9E-5F2D-7B22-A18E430480E7}"/>
              </a:ext>
            </a:extLst>
          </p:cNvPr>
          <p:cNvPicPr>
            <a:picLocks noChangeAspect="1"/>
          </p:cNvPicPr>
          <p:nvPr/>
        </p:nvPicPr>
        <p:blipFill>
          <a:blip r:embed="rId5"/>
          <a:stretch>
            <a:fillRect/>
          </a:stretch>
        </p:blipFill>
        <p:spPr>
          <a:xfrm>
            <a:off x="1917995" y="3510258"/>
            <a:ext cx="265519" cy="255018"/>
          </a:xfrm>
          <a:prstGeom prst="rect">
            <a:avLst/>
          </a:prstGeom>
        </p:spPr>
      </p:pic>
      <p:pic>
        <p:nvPicPr>
          <p:cNvPr id="17" name="Image 16">
            <a:extLst>
              <a:ext uri="{FF2B5EF4-FFF2-40B4-BE49-F238E27FC236}">
                <a16:creationId xmlns:a16="http://schemas.microsoft.com/office/drawing/2014/main" id="{CD7E576E-32EF-3D2A-9FDC-AA65149CC5AE}"/>
              </a:ext>
            </a:extLst>
          </p:cNvPr>
          <p:cNvPicPr>
            <a:picLocks noChangeAspect="1"/>
          </p:cNvPicPr>
          <p:nvPr/>
        </p:nvPicPr>
        <p:blipFill>
          <a:blip r:embed="rId4"/>
          <a:stretch>
            <a:fillRect/>
          </a:stretch>
        </p:blipFill>
        <p:spPr>
          <a:xfrm>
            <a:off x="1560120" y="3891696"/>
            <a:ext cx="269257" cy="255018"/>
          </a:xfrm>
          <a:prstGeom prst="rect">
            <a:avLst/>
          </a:prstGeom>
        </p:spPr>
      </p:pic>
      <p:pic>
        <p:nvPicPr>
          <p:cNvPr id="18" name="Image 17">
            <a:extLst>
              <a:ext uri="{FF2B5EF4-FFF2-40B4-BE49-F238E27FC236}">
                <a16:creationId xmlns:a16="http://schemas.microsoft.com/office/drawing/2014/main" id="{81280B6F-1BFA-240E-22A1-0A83C19B59C2}"/>
              </a:ext>
            </a:extLst>
          </p:cNvPr>
          <p:cNvPicPr>
            <a:picLocks noChangeAspect="1"/>
          </p:cNvPicPr>
          <p:nvPr/>
        </p:nvPicPr>
        <p:blipFill>
          <a:blip r:embed="rId5"/>
          <a:stretch>
            <a:fillRect/>
          </a:stretch>
        </p:blipFill>
        <p:spPr>
          <a:xfrm>
            <a:off x="1904108" y="3891696"/>
            <a:ext cx="265519" cy="255018"/>
          </a:xfrm>
          <a:prstGeom prst="rect">
            <a:avLst/>
          </a:prstGeom>
        </p:spPr>
      </p:pic>
      <p:grpSp>
        <p:nvGrpSpPr>
          <p:cNvPr id="24" name="Groupe 23">
            <a:extLst>
              <a:ext uri="{FF2B5EF4-FFF2-40B4-BE49-F238E27FC236}">
                <a16:creationId xmlns:a16="http://schemas.microsoft.com/office/drawing/2014/main" id="{07280EF4-F0E1-372F-07D1-74D1CE363BBC}"/>
              </a:ext>
            </a:extLst>
          </p:cNvPr>
          <p:cNvGrpSpPr/>
          <p:nvPr/>
        </p:nvGrpSpPr>
        <p:grpSpPr>
          <a:xfrm>
            <a:off x="2320200" y="203424"/>
            <a:ext cx="6836215" cy="4849565"/>
            <a:chOff x="2320200" y="203424"/>
            <a:chExt cx="6836215" cy="4849565"/>
          </a:xfrm>
        </p:grpSpPr>
        <p:pic>
          <p:nvPicPr>
            <p:cNvPr id="8" name="Image 7">
              <a:extLst>
                <a:ext uri="{FF2B5EF4-FFF2-40B4-BE49-F238E27FC236}">
                  <a16:creationId xmlns:a16="http://schemas.microsoft.com/office/drawing/2014/main" id="{93004285-D71F-F645-37DC-CFD1B51A24A0}"/>
                </a:ext>
              </a:extLst>
            </p:cNvPr>
            <p:cNvPicPr>
              <a:picLocks noChangeAspect="1"/>
            </p:cNvPicPr>
            <p:nvPr/>
          </p:nvPicPr>
          <p:blipFill>
            <a:blip r:embed="rId6"/>
            <a:stretch>
              <a:fillRect/>
            </a:stretch>
          </p:blipFill>
          <p:spPr>
            <a:xfrm>
              <a:off x="2320200" y="203424"/>
              <a:ext cx="6836215" cy="4849565"/>
            </a:xfrm>
            <a:prstGeom prst="rect">
              <a:avLst/>
            </a:prstGeom>
          </p:spPr>
        </p:pic>
        <p:pic>
          <p:nvPicPr>
            <p:cNvPr id="9" name="Image 8">
              <a:extLst>
                <a:ext uri="{FF2B5EF4-FFF2-40B4-BE49-F238E27FC236}">
                  <a16:creationId xmlns:a16="http://schemas.microsoft.com/office/drawing/2014/main" id="{5A190771-66F5-F275-EB78-9A3902DA91CC}"/>
                </a:ext>
              </a:extLst>
            </p:cNvPr>
            <p:cNvPicPr>
              <a:picLocks noChangeAspect="1"/>
            </p:cNvPicPr>
            <p:nvPr/>
          </p:nvPicPr>
          <p:blipFill>
            <a:blip r:embed="rId7"/>
            <a:stretch>
              <a:fillRect/>
            </a:stretch>
          </p:blipFill>
          <p:spPr>
            <a:xfrm>
              <a:off x="8170363" y="2492918"/>
              <a:ext cx="906741" cy="631970"/>
            </a:xfrm>
            <a:prstGeom prst="rect">
              <a:avLst/>
            </a:prstGeom>
          </p:spPr>
        </p:pic>
        <p:pic>
          <p:nvPicPr>
            <p:cNvPr id="11" name="Image 10">
              <a:extLst>
                <a:ext uri="{FF2B5EF4-FFF2-40B4-BE49-F238E27FC236}">
                  <a16:creationId xmlns:a16="http://schemas.microsoft.com/office/drawing/2014/main" id="{C8F864F5-00CC-255D-5B6B-BAFE8AD08B18}"/>
                </a:ext>
              </a:extLst>
            </p:cNvPr>
            <p:cNvPicPr>
              <a:picLocks noChangeAspect="1"/>
            </p:cNvPicPr>
            <p:nvPr/>
          </p:nvPicPr>
          <p:blipFill>
            <a:blip r:embed="rId8"/>
            <a:stretch>
              <a:fillRect/>
            </a:stretch>
          </p:blipFill>
          <p:spPr>
            <a:xfrm>
              <a:off x="5674763" y="2717275"/>
              <a:ext cx="735762" cy="484737"/>
            </a:xfrm>
            <a:prstGeom prst="rect">
              <a:avLst/>
            </a:prstGeom>
          </p:spPr>
        </p:pic>
        <p:pic>
          <p:nvPicPr>
            <p:cNvPr id="19" name="Image 18">
              <a:extLst>
                <a:ext uri="{FF2B5EF4-FFF2-40B4-BE49-F238E27FC236}">
                  <a16:creationId xmlns:a16="http://schemas.microsoft.com/office/drawing/2014/main" id="{7B53E6F9-3642-5CF9-3485-6BD6C642DBF4}"/>
                </a:ext>
              </a:extLst>
            </p:cNvPr>
            <p:cNvPicPr>
              <a:picLocks noChangeAspect="1"/>
            </p:cNvPicPr>
            <p:nvPr/>
          </p:nvPicPr>
          <p:blipFill>
            <a:blip r:embed="rId9"/>
            <a:stretch>
              <a:fillRect/>
            </a:stretch>
          </p:blipFill>
          <p:spPr>
            <a:xfrm>
              <a:off x="5698154" y="1324582"/>
              <a:ext cx="656370" cy="440631"/>
            </a:xfrm>
            <a:prstGeom prst="rect">
              <a:avLst/>
            </a:prstGeom>
          </p:spPr>
        </p:pic>
        <p:pic>
          <p:nvPicPr>
            <p:cNvPr id="20" name="Image 19">
              <a:extLst>
                <a:ext uri="{FF2B5EF4-FFF2-40B4-BE49-F238E27FC236}">
                  <a16:creationId xmlns:a16="http://schemas.microsoft.com/office/drawing/2014/main" id="{04ED8F18-A297-575B-6EB7-5FD722944823}"/>
                </a:ext>
              </a:extLst>
            </p:cNvPr>
            <p:cNvPicPr>
              <a:picLocks noChangeAspect="1"/>
            </p:cNvPicPr>
            <p:nvPr/>
          </p:nvPicPr>
          <p:blipFill>
            <a:blip r:embed="rId10"/>
            <a:stretch>
              <a:fillRect/>
            </a:stretch>
          </p:blipFill>
          <p:spPr>
            <a:xfrm>
              <a:off x="4600809" y="394411"/>
              <a:ext cx="668815" cy="452941"/>
            </a:xfrm>
            <a:prstGeom prst="rect">
              <a:avLst/>
            </a:prstGeom>
          </p:spPr>
        </p:pic>
        <p:pic>
          <p:nvPicPr>
            <p:cNvPr id="21" name="Image 20">
              <a:extLst>
                <a:ext uri="{FF2B5EF4-FFF2-40B4-BE49-F238E27FC236}">
                  <a16:creationId xmlns:a16="http://schemas.microsoft.com/office/drawing/2014/main" id="{3DF19700-3198-E570-A507-53C2722F0D71}"/>
                </a:ext>
              </a:extLst>
            </p:cNvPr>
            <p:cNvPicPr>
              <a:picLocks noChangeAspect="1"/>
            </p:cNvPicPr>
            <p:nvPr/>
          </p:nvPicPr>
          <p:blipFill>
            <a:blip r:embed="rId11"/>
            <a:stretch>
              <a:fillRect/>
            </a:stretch>
          </p:blipFill>
          <p:spPr>
            <a:xfrm>
              <a:off x="2660450" y="2871363"/>
              <a:ext cx="654720" cy="437006"/>
            </a:xfrm>
            <a:prstGeom prst="rect">
              <a:avLst/>
            </a:prstGeom>
          </p:spPr>
        </p:pic>
        <p:pic>
          <p:nvPicPr>
            <p:cNvPr id="22" name="Image 21">
              <a:extLst>
                <a:ext uri="{FF2B5EF4-FFF2-40B4-BE49-F238E27FC236}">
                  <a16:creationId xmlns:a16="http://schemas.microsoft.com/office/drawing/2014/main" id="{CC11BD13-CC41-6B8D-625A-AEC4C201FFEC}"/>
                </a:ext>
              </a:extLst>
            </p:cNvPr>
            <p:cNvPicPr>
              <a:picLocks noChangeAspect="1"/>
            </p:cNvPicPr>
            <p:nvPr/>
          </p:nvPicPr>
          <p:blipFill>
            <a:blip r:embed="rId12"/>
            <a:srcRect r="56891" b="41253"/>
            <a:stretch>
              <a:fillRect/>
            </a:stretch>
          </p:blipFill>
          <p:spPr>
            <a:xfrm>
              <a:off x="5642153" y="4154074"/>
              <a:ext cx="768372" cy="512933"/>
            </a:xfrm>
            <a:prstGeom prst="rect">
              <a:avLst/>
            </a:prstGeom>
          </p:spPr>
        </p:pic>
        <p:pic>
          <p:nvPicPr>
            <p:cNvPr id="23" name="Image 22">
              <a:extLst>
                <a:ext uri="{FF2B5EF4-FFF2-40B4-BE49-F238E27FC236}">
                  <a16:creationId xmlns:a16="http://schemas.microsoft.com/office/drawing/2014/main" id="{217180BC-C9C7-2D91-6073-62FEAB1FF585}"/>
                </a:ext>
              </a:extLst>
            </p:cNvPr>
            <p:cNvPicPr>
              <a:picLocks noChangeAspect="1"/>
            </p:cNvPicPr>
            <p:nvPr/>
          </p:nvPicPr>
          <p:blipFill>
            <a:blip r:embed="rId12"/>
            <a:srcRect l="56777" t="36957" r="114" b="-3801"/>
            <a:stretch>
              <a:fillRect/>
            </a:stretch>
          </p:blipFill>
          <p:spPr>
            <a:xfrm>
              <a:off x="6887461" y="4319690"/>
              <a:ext cx="768372" cy="583631"/>
            </a:xfrm>
            <a:prstGeom prst="rect">
              <a:avLst/>
            </a:prstGeom>
          </p:spPr>
        </p:pic>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53">
          <a:extLst>
            <a:ext uri="{FF2B5EF4-FFF2-40B4-BE49-F238E27FC236}">
              <a16:creationId xmlns:a16="http://schemas.microsoft.com/office/drawing/2014/main" id="{9ECC5B56-0552-FE8A-17D5-6A9E5814B808}"/>
            </a:ext>
          </a:extLst>
        </p:cNvPr>
        <p:cNvGrpSpPr/>
        <p:nvPr/>
      </p:nvGrpSpPr>
      <p:grpSpPr>
        <a:xfrm>
          <a:off x="0" y="0"/>
          <a:ext cx="0" cy="0"/>
          <a:chOff x="0" y="0"/>
          <a:chExt cx="0" cy="0"/>
        </a:xfrm>
      </p:grpSpPr>
      <p:sp>
        <p:nvSpPr>
          <p:cNvPr id="754" name="Google Shape;754;p42">
            <a:extLst>
              <a:ext uri="{FF2B5EF4-FFF2-40B4-BE49-F238E27FC236}">
                <a16:creationId xmlns:a16="http://schemas.microsoft.com/office/drawing/2014/main" id="{458F9134-2C7F-12A0-8B5C-B745ACCBDAE2}"/>
              </a:ext>
            </a:extLst>
          </p:cNvPr>
          <p:cNvSpPr txBox="1">
            <a:spLocks noGrp="1"/>
          </p:cNvSpPr>
          <p:nvPr>
            <p:ph type="title"/>
          </p:nvPr>
        </p:nvSpPr>
        <p:spPr>
          <a:xfrm>
            <a:off x="106991" y="90511"/>
            <a:ext cx="2280609"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3508"/>
              <a:buFont typeface="Twentieth Century"/>
              <a:buNone/>
            </a:pPr>
            <a:r>
              <a:rPr lang="fr" sz="3200" b="1" dirty="0">
                <a:solidFill>
                  <a:srgbClr val="135D6D"/>
                </a:solidFill>
              </a:rPr>
              <a:t>Correction</a:t>
            </a:r>
            <a:br>
              <a:rPr lang="fr" sz="3200" b="1" dirty="0">
                <a:solidFill>
                  <a:srgbClr val="135D6D"/>
                </a:solidFill>
              </a:rPr>
            </a:br>
            <a:r>
              <a:rPr lang="fr" sz="3200" b="1" dirty="0">
                <a:solidFill>
                  <a:srgbClr val="135D6D"/>
                </a:solidFill>
              </a:rPr>
              <a:t>(Impacts France)</a:t>
            </a:r>
            <a:br>
              <a:rPr lang="fr" sz="3200" b="1" dirty="0">
                <a:solidFill>
                  <a:srgbClr val="135D6D"/>
                </a:solidFill>
              </a:rPr>
            </a:br>
            <a:r>
              <a:rPr lang="fr" sz="3200" b="1" dirty="0">
                <a:solidFill>
                  <a:srgbClr val="135D6D"/>
                </a:solidFill>
              </a:rPr>
              <a:t>A vous de jouer !</a:t>
            </a:r>
            <a:endParaRPr sz="3200" b="1" dirty="0">
              <a:solidFill>
                <a:srgbClr val="135D6D"/>
              </a:solidFill>
            </a:endParaRPr>
          </a:p>
        </p:txBody>
      </p:sp>
      <p:grpSp>
        <p:nvGrpSpPr>
          <p:cNvPr id="19" name="Groupe 18">
            <a:extLst>
              <a:ext uri="{FF2B5EF4-FFF2-40B4-BE49-F238E27FC236}">
                <a16:creationId xmlns:a16="http://schemas.microsoft.com/office/drawing/2014/main" id="{AD0B8085-21BF-C241-83A0-D312B9F6A437}"/>
              </a:ext>
            </a:extLst>
          </p:cNvPr>
          <p:cNvGrpSpPr/>
          <p:nvPr/>
        </p:nvGrpSpPr>
        <p:grpSpPr>
          <a:xfrm>
            <a:off x="2222758" y="170780"/>
            <a:ext cx="6921242" cy="4811620"/>
            <a:chOff x="2222758" y="170780"/>
            <a:chExt cx="7094042" cy="4908958"/>
          </a:xfrm>
        </p:grpSpPr>
        <p:pic>
          <p:nvPicPr>
            <p:cNvPr id="755" name="Google Shape;755;p42">
              <a:extLst>
                <a:ext uri="{FF2B5EF4-FFF2-40B4-BE49-F238E27FC236}">
                  <a16:creationId xmlns:a16="http://schemas.microsoft.com/office/drawing/2014/main" id="{655A7FE8-D44A-F9AE-D3C7-66175FBAF237}"/>
                </a:ext>
              </a:extLst>
            </p:cNvPr>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4" name="Image 3">
              <a:extLst>
                <a:ext uri="{FF2B5EF4-FFF2-40B4-BE49-F238E27FC236}">
                  <a16:creationId xmlns:a16="http://schemas.microsoft.com/office/drawing/2014/main" id="{2CEE4271-0356-4EB3-93BE-4D7724048716}"/>
                </a:ext>
              </a:extLst>
            </p:cNvPr>
            <p:cNvPicPr>
              <a:picLocks noChangeAspect="1"/>
            </p:cNvPicPr>
            <p:nvPr/>
          </p:nvPicPr>
          <p:blipFill>
            <a:blip r:embed="rId4"/>
            <a:stretch>
              <a:fillRect/>
            </a:stretch>
          </p:blipFill>
          <p:spPr>
            <a:xfrm>
              <a:off x="2222758" y="170780"/>
              <a:ext cx="7094042" cy="4877998"/>
            </a:xfrm>
            <a:prstGeom prst="rect">
              <a:avLst/>
            </a:prstGeom>
          </p:spPr>
        </p:pic>
        <p:pic>
          <p:nvPicPr>
            <p:cNvPr id="2" name="Image 1">
              <a:extLst>
                <a:ext uri="{FF2B5EF4-FFF2-40B4-BE49-F238E27FC236}">
                  <a16:creationId xmlns:a16="http://schemas.microsoft.com/office/drawing/2014/main" id="{69B5312A-6BE4-39E8-22B7-3A1A54844BA3}"/>
                </a:ext>
              </a:extLst>
            </p:cNvPr>
            <p:cNvPicPr>
              <a:picLocks noChangeAspect="1"/>
            </p:cNvPicPr>
            <p:nvPr/>
          </p:nvPicPr>
          <p:blipFill>
            <a:blip r:embed="rId5"/>
            <a:stretch>
              <a:fillRect/>
            </a:stretch>
          </p:blipFill>
          <p:spPr>
            <a:xfrm>
              <a:off x="8022081" y="2521597"/>
              <a:ext cx="906741" cy="631970"/>
            </a:xfrm>
            <a:prstGeom prst="rect">
              <a:avLst/>
            </a:prstGeom>
          </p:spPr>
        </p:pic>
        <p:pic>
          <p:nvPicPr>
            <p:cNvPr id="3" name="Image 2">
              <a:extLst>
                <a:ext uri="{FF2B5EF4-FFF2-40B4-BE49-F238E27FC236}">
                  <a16:creationId xmlns:a16="http://schemas.microsoft.com/office/drawing/2014/main" id="{9419AC24-BD31-29A9-0089-35E2FD29B970}"/>
                </a:ext>
              </a:extLst>
            </p:cNvPr>
            <p:cNvPicPr>
              <a:picLocks noChangeAspect="1"/>
            </p:cNvPicPr>
            <p:nvPr/>
          </p:nvPicPr>
          <p:blipFill>
            <a:blip r:embed="rId6"/>
            <a:stretch>
              <a:fillRect/>
            </a:stretch>
          </p:blipFill>
          <p:spPr>
            <a:xfrm>
              <a:off x="5526481" y="2745954"/>
              <a:ext cx="735762" cy="484737"/>
            </a:xfrm>
            <a:prstGeom prst="rect">
              <a:avLst/>
            </a:prstGeom>
          </p:spPr>
        </p:pic>
        <p:pic>
          <p:nvPicPr>
            <p:cNvPr id="5" name="Image 4">
              <a:extLst>
                <a:ext uri="{FF2B5EF4-FFF2-40B4-BE49-F238E27FC236}">
                  <a16:creationId xmlns:a16="http://schemas.microsoft.com/office/drawing/2014/main" id="{B940378D-A4BB-211B-A1A2-8C30086B1958}"/>
                </a:ext>
              </a:extLst>
            </p:cNvPr>
            <p:cNvPicPr>
              <a:picLocks noChangeAspect="1"/>
            </p:cNvPicPr>
            <p:nvPr/>
          </p:nvPicPr>
          <p:blipFill>
            <a:blip r:embed="rId7"/>
            <a:stretch>
              <a:fillRect/>
            </a:stretch>
          </p:blipFill>
          <p:spPr>
            <a:xfrm>
              <a:off x="5549872" y="1353261"/>
              <a:ext cx="656370" cy="440631"/>
            </a:xfrm>
            <a:prstGeom prst="rect">
              <a:avLst/>
            </a:prstGeom>
          </p:spPr>
        </p:pic>
        <p:pic>
          <p:nvPicPr>
            <p:cNvPr id="6" name="Image 5">
              <a:extLst>
                <a:ext uri="{FF2B5EF4-FFF2-40B4-BE49-F238E27FC236}">
                  <a16:creationId xmlns:a16="http://schemas.microsoft.com/office/drawing/2014/main" id="{45874BF0-8567-C7B1-0907-3BC75C99D5C4}"/>
                </a:ext>
              </a:extLst>
            </p:cNvPr>
            <p:cNvPicPr>
              <a:picLocks noChangeAspect="1"/>
            </p:cNvPicPr>
            <p:nvPr/>
          </p:nvPicPr>
          <p:blipFill>
            <a:blip r:embed="rId8"/>
            <a:stretch>
              <a:fillRect/>
            </a:stretch>
          </p:blipFill>
          <p:spPr>
            <a:xfrm>
              <a:off x="4452527" y="423090"/>
              <a:ext cx="668815" cy="452941"/>
            </a:xfrm>
            <a:prstGeom prst="rect">
              <a:avLst/>
            </a:prstGeom>
          </p:spPr>
        </p:pic>
        <p:pic>
          <p:nvPicPr>
            <p:cNvPr id="7" name="Image 6">
              <a:extLst>
                <a:ext uri="{FF2B5EF4-FFF2-40B4-BE49-F238E27FC236}">
                  <a16:creationId xmlns:a16="http://schemas.microsoft.com/office/drawing/2014/main" id="{1067B7CB-1382-5EFC-D827-FBD662E7B3C3}"/>
                </a:ext>
              </a:extLst>
            </p:cNvPr>
            <p:cNvPicPr>
              <a:picLocks noChangeAspect="1"/>
            </p:cNvPicPr>
            <p:nvPr/>
          </p:nvPicPr>
          <p:blipFill>
            <a:blip r:embed="rId9"/>
            <a:stretch>
              <a:fillRect/>
            </a:stretch>
          </p:blipFill>
          <p:spPr>
            <a:xfrm>
              <a:off x="2512168" y="2900042"/>
              <a:ext cx="654720" cy="437006"/>
            </a:xfrm>
            <a:prstGeom prst="rect">
              <a:avLst/>
            </a:prstGeom>
          </p:spPr>
        </p:pic>
        <p:pic>
          <p:nvPicPr>
            <p:cNvPr id="9" name="Image 8">
              <a:extLst>
                <a:ext uri="{FF2B5EF4-FFF2-40B4-BE49-F238E27FC236}">
                  <a16:creationId xmlns:a16="http://schemas.microsoft.com/office/drawing/2014/main" id="{F3B2523E-4C37-672D-F0FF-2F2005C7AD03}"/>
                </a:ext>
              </a:extLst>
            </p:cNvPr>
            <p:cNvPicPr>
              <a:picLocks noChangeAspect="1"/>
            </p:cNvPicPr>
            <p:nvPr/>
          </p:nvPicPr>
          <p:blipFill>
            <a:blip r:embed="rId10"/>
            <a:srcRect r="56891" b="41253"/>
            <a:stretch>
              <a:fillRect/>
            </a:stretch>
          </p:blipFill>
          <p:spPr>
            <a:xfrm>
              <a:off x="5493871" y="4182753"/>
              <a:ext cx="768372" cy="512933"/>
            </a:xfrm>
            <a:prstGeom prst="rect">
              <a:avLst/>
            </a:prstGeom>
          </p:spPr>
        </p:pic>
        <p:pic>
          <p:nvPicPr>
            <p:cNvPr id="11" name="Image 10">
              <a:extLst>
                <a:ext uri="{FF2B5EF4-FFF2-40B4-BE49-F238E27FC236}">
                  <a16:creationId xmlns:a16="http://schemas.microsoft.com/office/drawing/2014/main" id="{DA969612-A627-4C79-D1DB-C6623F82C3C7}"/>
                </a:ext>
              </a:extLst>
            </p:cNvPr>
            <p:cNvPicPr>
              <a:picLocks noChangeAspect="1"/>
            </p:cNvPicPr>
            <p:nvPr/>
          </p:nvPicPr>
          <p:blipFill>
            <a:blip r:embed="rId10"/>
            <a:srcRect l="56777" t="36957" r="114" b="-3801"/>
            <a:stretch>
              <a:fillRect/>
            </a:stretch>
          </p:blipFill>
          <p:spPr>
            <a:xfrm>
              <a:off x="6739179" y="4348369"/>
              <a:ext cx="768372" cy="583631"/>
            </a:xfrm>
            <a:prstGeom prst="rect">
              <a:avLst/>
            </a:prstGeom>
          </p:spPr>
        </p:pic>
      </p:grpSp>
      <p:pic>
        <p:nvPicPr>
          <p:cNvPr id="20" name="Image 19">
            <a:extLst>
              <a:ext uri="{FF2B5EF4-FFF2-40B4-BE49-F238E27FC236}">
                <a16:creationId xmlns:a16="http://schemas.microsoft.com/office/drawing/2014/main" id="{87407111-8F33-9C72-E256-7EC69E91770C}"/>
              </a:ext>
            </a:extLst>
          </p:cNvPr>
          <p:cNvPicPr>
            <a:picLocks noChangeAspect="1"/>
          </p:cNvPicPr>
          <p:nvPr/>
        </p:nvPicPr>
        <p:blipFill>
          <a:blip r:embed="rId11"/>
          <a:stretch>
            <a:fillRect/>
          </a:stretch>
        </p:blipFill>
        <p:spPr>
          <a:xfrm>
            <a:off x="8765472" y="2495608"/>
            <a:ext cx="265519" cy="255018"/>
          </a:xfrm>
          <a:prstGeom prst="rect">
            <a:avLst/>
          </a:prstGeom>
        </p:spPr>
      </p:pic>
    </p:spTree>
    <p:extLst>
      <p:ext uri="{BB962C8B-B14F-4D97-AF65-F5344CB8AC3E}">
        <p14:creationId xmlns:p14="http://schemas.microsoft.com/office/powerpoint/2010/main" val="2274239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68"/>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4 : debrief</a:t>
            </a:r>
            <a:endParaRPr sz="3700" b="1">
              <a:solidFill>
                <a:srgbClr val="135D6D"/>
              </a:solidFill>
            </a:endParaRPr>
          </a:p>
        </p:txBody>
      </p:sp>
      <p:sp>
        <p:nvSpPr>
          <p:cNvPr id="762" name="Google Shape;762;p68"/>
          <p:cNvSpPr/>
          <p:nvPr/>
        </p:nvSpPr>
        <p:spPr>
          <a:xfrm>
            <a:off x="327199" y="1562196"/>
            <a:ext cx="3769474" cy="1046067"/>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114300" algn="l" rtl="0">
              <a:lnSpc>
                <a:spcPct val="115000"/>
              </a:lnSpc>
              <a:spcBef>
                <a:spcPts val="0"/>
              </a:spcBef>
              <a:spcAft>
                <a:spcPts val="0"/>
              </a:spcAft>
              <a:buClr>
                <a:srgbClr val="135D6D"/>
              </a:buClr>
              <a:buSzPts val="1800"/>
              <a:buFont typeface="Arial"/>
              <a:buChar char="•"/>
            </a:pPr>
            <a:r>
              <a:rPr lang="fr" sz="1600" b="0" i="0" u="none" strike="noStrike" cap="none" dirty="0">
                <a:solidFill>
                  <a:schemeClr val="lt1"/>
                </a:solidFill>
                <a:latin typeface="Arial"/>
                <a:ea typeface="Arial"/>
                <a:cs typeface="Arial"/>
                <a:sym typeface="Arial"/>
              </a:rPr>
              <a:t>Précipitations (+ ET -)</a:t>
            </a:r>
            <a:endParaRPr sz="1600" b="0" i="0" u="none" strike="noStrike" cap="none" dirty="0">
              <a:solidFill>
                <a:srgbClr val="000000"/>
              </a:solidFill>
              <a:latin typeface="Arial"/>
              <a:ea typeface="Arial"/>
              <a:cs typeface="Arial"/>
              <a:sym typeface="Arial"/>
            </a:endParaRPr>
          </a:p>
          <a:p>
            <a:pPr marL="0" marR="0" lvl="0" indent="-114300" algn="l" rtl="0">
              <a:lnSpc>
                <a:spcPct val="115000"/>
              </a:lnSpc>
              <a:spcBef>
                <a:spcPts val="0"/>
              </a:spcBef>
              <a:spcAft>
                <a:spcPts val="0"/>
              </a:spcAft>
              <a:buClr>
                <a:srgbClr val="135D6D"/>
              </a:buClr>
              <a:buSzPts val="1800"/>
              <a:buFont typeface="Arial"/>
              <a:buChar char="•"/>
            </a:pPr>
            <a:r>
              <a:rPr lang="fr" sz="1600" b="0" i="0" u="none" strike="noStrike" cap="none" dirty="0">
                <a:solidFill>
                  <a:schemeClr val="lt1"/>
                </a:solidFill>
                <a:latin typeface="Arial"/>
                <a:ea typeface="Arial"/>
                <a:cs typeface="Arial"/>
                <a:sym typeface="Arial"/>
              </a:rPr>
              <a:t>Cours d’eau (+ ET -)</a:t>
            </a:r>
            <a:endParaRPr sz="1600" b="0" i="0" u="none" strike="noStrike" cap="none" dirty="0">
              <a:solidFill>
                <a:srgbClr val="000000"/>
              </a:solidFill>
              <a:latin typeface="Arial"/>
              <a:ea typeface="Arial"/>
              <a:cs typeface="Arial"/>
              <a:sym typeface="Arial"/>
            </a:endParaRPr>
          </a:p>
          <a:p>
            <a:pPr marL="0" marR="0" lvl="0" indent="-114300" algn="l" rtl="0">
              <a:lnSpc>
                <a:spcPct val="115000"/>
              </a:lnSpc>
              <a:spcBef>
                <a:spcPts val="0"/>
              </a:spcBef>
              <a:spcAft>
                <a:spcPts val="0"/>
              </a:spcAft>
              <a:buClr>
                <a:srgbClr val="135D6D"/>
              </a:buClr>
              <a:buSzPts val="1800"/>
              <a:buFont typeface="Arial"/>
              <a:buChar char="•"/>
            </a:pPr>
            <a:r>
              <a:rPr lang="fr" sz="1600" b="0" i="0" u="none" strike="noStrike" cap="none" dirty="0">
                <a:solidFill>
                  <a:schemeClr val="lt1"/>
                </a:solidFill>
                <a:latin typeface="Arial"/>
                <a:ea typeface="Arial"/>
                <a:cs typeface="Arial"/>
                <a:sym typeface="Arial"/>
              </a:rPr>
              <a:t>Sols (-) à expliquer</a:t>
            </a:r>
            <a:endParaRPr sz="1600" b="0" i="0" u="none" strike="noStrike" cap="none" dirty="0">
              <a:solidFill>
                <a:schemeClr val="lt1"/>
              </a:solidFill>
              <a:latin typeface="Arial"/>
              <a:ea typeface="Arial"/>
              <a:cs typeface="Arial"/>
              <a:sym typeface="Arial"/>
            </a:endParaRPr>
          </a:p>
        </p:txBody>
      </p:sp>
      <p:pic>
        <p:nvPicPr>
          <p:cNvPr id="763" name="Google Shape;763;p68"/>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64" name="Google Shape;764;p68"/>
          <p:cNvSpPr/>
          <p:nvPr/>
        </p:nvSpPr>
        <p:spPr>
          <a:xfrm>
            <a:off x="-1321647" y="954396"/>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765" name="Google Shape;765;p68"/>
          <p:cNvSpPr/>
          <p:nvPr/>
        </p:nvSpPr>
        <p:spPr>
          <a:xfrm>
            <a:off x="327198" y="3307529"/>
            <a:ext cx="4417521" cy="1396551"/>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Arial"/>
                <a:ea typeface="Arial"/>
                <a:cs typeface="Arial"/>
                <a:sym typeface="Arial"/>
              </a:rPr>
              <a:t>- Besoin de plus d’eau VS diminution de stocks disponibles exploités</a:t>
            </a:r>
            <a:endParaRPr sz="16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Arial"/>
                <a:ea typeface="Arial"/>
                <a:cs typeface="Arial"/>
                <a:sym typeface="Arial"/>
              </a:rPr>
              <a:t>- Sols en état de sécheresse</a:t>
            </a:r>
            <a:endParaRPr sz="1600" b="0" i="0" u="none" strike="noStrike" cap="none" dirty="0">
              <a:solidFill>
                <a:schemeClr val="lt1"/>
              </a:solidFill>
              <a:latin typeface="Arial"/>
              <a:ea typeface="Arial"/>
              <a:cs typeface="Arial"/>
              <a:sym typeface="Arial"/>
            </a:endParaRPr>
          </a:p>
        </p:txBody>
      </p:sp>
      <p:sp>
        <p:nvSpPr>
          <p:cNvPr id="766" name="Google Shape;766;p68"/>
          <p:cNvSpPr/>
          <p:nvPr/>
        </p:nvSpPr>
        <p:spPr>
          <a:xfrm>
            <a:off x="-1142033" y="2699729"/>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dirty="0">
                <a:solidFill>
                  <a:srgbClr val="135D6D"/>
                </a:solidFill>
                <a:latin typeface="Twentieth Century"/>
                <a:ea typeface="Twentieth Century"/>
                <a:cs typeface="Twentieth Century"/>
                <a:sym typeface="Twentieth Century"/>
              </a:rPr>
              <a:t>Messages clés</a:t>
            </a:r>
            <a:endParaRPr sz="1400" b="0" i="0" u="none" strike="noStrike" cap="none" dirty="0">
              <a:solidFill>
                <a:srgbClr val="000000"/>
              </a:solidFill>
              <a:latin typeface="Arial"/>
              <a:ea typeface="Arial"/>
              <a:cs typeface="Arial"/>
              <a:sym typeface="Arial"/>
            </a:endParaRPr>
          </a:p>
        </p:txBody>
      </p:sp>
      <p:pic>
        <p:nvPicPr>
          <p:cNvPr id="767" name="Google Shape;767;p68"/>
          <p:cNvPicPr preferRelativeResize="0"/>
          <p:nvPr/>
        </p:nvPicPr>
        <p:blipFill rotWithShape="1">
          <a:blip r:embed="rId4">
            <a:alphaModFix/>
          </a:blip>
          <a:srcRect/>
          <a:stretch/>
        </p:blipFill>
        <p:spPr>
          <a:xfrm>
            <a:off x="5047329" y="1105255"/>
            <a:ext cx="3591107" cy="3081364"/>
          </a:xfrm>
          <a:prstGeom prst="roundRect">
            <a:avLst>
              <a:gd name="adj" fmla="val 16667"/>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71"/>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773" name="Google Shape;773;p71"/>
          <p:cNvSpPr txBox="1"/>
          <p:nvPr/>
        </p:nvSpPr>
        <p:spPr>
          <a:xfrm>
            <a:off x="912303" y="2263973"/>
            <a:ext cx="7415268"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DÉBAT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72"/>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 : notre empreinte eau </a:t>
            </a:r>
            <a:endParaRPr sz="3700" b="1">
              <a:solidFill>
                <a:srgbClr val="135D6D"/>
              </a:solidFill>
            </a:endParaRPr>
          </a:p>
        </p:txBody>
      </p:sp>
      <p:pic>
        <p:nvPicPr>
          <p:cNvPr id="779" name="Google Shape;779;p72" descr="Chronomètre"/>
          <p:cNvPicPr preferRelativeResize="0"/>
          <p:nvPr/>
        </p:nvPicPr>
        <p:blipFill rotWithShape="1">
          <a:blip r:embed="rId3">
            <a:alphaModFix/>
          </a:blip>
          <a:srcRect/>
          <a:stretch/>
        </p:blipFill>
        <p:spPr>
          <a:xfrm>
            <a:off x="1134975" y="1511914"/>
            <a:ext cx="811177" cy="811177"/>
          </a:xfrm>
          <a:prstGeom prst="rect">
            <a:avLst/>
          </a:prstGeom>
          <a:noFill/>
          <a:ln>
            <a:noFill/>
          </a:ln>
        </p:spPr>
      </p:pic>
      <p:pic>
        <p:nvPicPr>
          <p:cNvPr id="780" name="Google Shape;780;p72"/>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781" name="Google Shape;781;p72"/>
          <p:cNvSpPr txBox="1"/>
          <p:nvPr/>
        </p:nvSpPr>
        <p:spPr>
          <a:xfrm>
            <a:off x="565326" y="2635927"/>
            <a:ext cx="2197214" cy="536445"/>
          </a:xfrm>
          <a:prstGeom prst="rect">
            <a:avLst/>
          </a:prstGeom>
          <a:noFill/>
          <a:ln>
            <a:noFill/>
          </a:ln>
        </p:spPr>
        <p:txBody>
          <a:bodyPr spcFirstLastPara="1" wrap="square" lIns="91425" tIns="91425" rIns="91425" bIns="91425" anchor="t" anchorCtr="0">
            <a:normAutofit fontScale="92500"/>
          </a:bodyPr>
          <a:lstStyle/>
          <a:p>
            <a:pPr marL="114300" marR="0" lvl="0" indent="0" algn="l" rtl="0">
              <a:lnSpc>
                <a:spcPct val="115000"/>
              </a:lnSpc>
              <a:spcBef>
                <a:spcPts val="0"/>
              </a:spcBef>
              <a:spcAft>
                <a:spcPts val="0"/>
              </a:spcAft>
              <a:buClr>
                <a:schemeClr val="dk1"/>
              </a:buClr>
              <a:buSzPct val="97297"/>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30/40 min</a:t>
            </a:r>
            <a:endParaRPr sz="1400" b="0" i="0" u="none" strike="noStrike" cap="none">
              <a:solidFill>
                <a:srgbClr val="000000"/>
              </a:solidFill>
              <a:latin typeface="Arial"/>
              <a:ea typeface="Arial"/>
              <a:cs typeface="Arial"/>
              <a:sym typeface="Arial"/>
            </a:endParaRPr>
          </a:p>
        </p:txBody>
      </p:sp>
      <p:sp>
        <p:nvSpPr>
          <p:cNvPr id="782" name="Google Shape;782;p72"/>
          <p:cNvSpPr/>
          <p:nvPr/>
        </p:nvSpPr>
        <p:spPr>
          <a:xfrm>
            <a:off x="3511611" y="968138"/>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a:t>
            </a:r>
            <a:endParaRPr sz="1400" b="0" i="0" u="none" strike="noStrike" cap="none">
              <a:solidFill>
                <a:srgbClr val="000000"/>
              </a:solidFill>
              <a:latin typeface="Arial"/>
              <a:ea typeface="Arial"/>
              <a:cs typeface="Arial"/>
              <a:sym typeface="Arial"/>
            </a:endParaRPr>
          </a:p>
        </p:txBody>
      </p:sp>
      <p:sp>
        <p:nvSpPr>
          <p:cNvPr id="783" name="Google Shape;783;p72"/>
          <p:cNvSpPr/>
          <p:nvPr/>
        </p:nvSpPr>
        <p:spPr>
          <a:xfrm>
            <a:off x="3511611" y="2167377"/>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Présentation de l’empreinte Eau</a:t>
            </a:r>
            <a:endParaRPr sz="1400" b="0" i="0" u="none" strike="noStrike" cap="none">
              <a:solidFill>
                <a:srgbClr val="000000"/>
              </a:solidFill>
              <a:latin typeface="Arial"/>
              <a:ea typeface="Arial"/>
              <a:cs typeface="Arial"/>
              <a:sym typeface="Arial"/>
            </a:endParaRPr>
          </a:p>
        </p:txBody>
      </p:sp>
      <p:sp>
        <p:nvSpPr>
          <p:cNvPr id="784" name="Google Shape;784;p72"/>
          <p:cNvSpPr/>
          <p:nvPr/>
        </p:nvSpPr>
        <p:spPr>
          <a:xfrm>
            <a:off x="6057676" y="2167377"/>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1200"/>
              </a:spcBef>
              <a:spcAft>
                <a:spcPts val="0"/>
              </a:spcAft>
              <a:buClr>
                <a:srgbClr val="000000"/>
              </a:buClr>
              <a:buSzPts val="1800"/>
              <a:buFont typeface="Arial"/>
              <a:buNone/>
            </a:pPr>
            <a:r>
              <a:rPr lang="fr" sz="2000" b="1" i="0" u="none" strike="noStrike" cap="none">
                <a:solidFill>
                  <a:schemeClr val="lt1"/>
                </a:solidFill>
                <a:latin typeface="Twentieth Century"/>
                <a:ea typeface="Twentieth Century"/>
                <a:cs typeface="Twentieth Century"/>
                <a:sym typeface="Twentieth Century"/>
              </a:rPr>
              <a:t>Posts-its</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1800"/>
              <a:buFont typeface="Arial"/>
              <a:buNone/>
            </a:pPr>
            <a:r>
              <a:rPr lang="fr" sz="2000" b="1" i="0" u="none" strike="noStrike" cap="none">
                <a:solidFill>
                  <a:schemeClr val="lt1"/>
                </a:solidFill>
                <a:latin typeface="Twentieth Century"/>
                <a:ea typeface="Twentieth Century"/>
                <a:cs typeface="Twentieth Century"/>
                <a:sym typeface="Twentieth Century"/>
              </a:rPr>
              <a:t>Fresque de l’imaginaire</a:t>
            </a:r>
            <a:endParaRPr sz="1400" b="1" i="0" u="none" strike="noStrike" cap="none">
              <a:solidFill>
                <a:srgbClr val="000000"/>
              </a:solidFill>
              <a:latin typeface="Arial"/>
              <a:ea typeface="Arial"/>
              <a:cs typeface="Arial"/>
              <a:sym typeface="Arial"/>
            </a:endParaRPr>
          </a:p>
        </p:txBody>
      </p:sp>
      <p:pic>
        <p:nvPicPr>
          <p:cNvPr id="785" name="Google Shape;785;p72" descr="Brainstorming de groupe"/>
          <p:cNvPicPr preferRelativeResize="0"/>
          <p:nvPr/>
        </p:nvPicPr>
        <p:blipFill rotWithShape="1">
          <a:blip r:embed="rId5">
            <a:alphaModFix/>
          </a:blip>
          <a:srcRect/>
          <a:stretch/>
        </p:blipFill>
        <p:spPr>
          <a:xfrm>
            <a:off x="6787658" y="1514827"/>
            <a:ext cx="688821" cy="688821"/>
          </a:xfrm>
          <a:prstGeom prst="rect">
            <a:avLst/>
          </a:prstGeom>
          <a:noFill/>
          <a:ln>
            <a:noFill/>
          </a:ln>
        </p:spPr>
      </p:pic>
      <p:pic>
        <p:nvPicPr>
          <p:cNvPr id="786" name="Google Shape;786;p72" descr="Empreintes de pattes"/>
          <p:cNvPicPr preferRelativeResize="0"/>
          <p:nvPr/>
        </p:nvPicPr>
        <p:blipFill rotWithShape="1">
          <a:blip r:embed="rId6">
            <a:alphaModFix/>
          </a:blip>
          <a:srcRect/>
          <a:stretch/>
        </p:blipFill>
        <p:spPr>
          <a:xfrm>
            <a:off x="4180537" y="1513691"/>
            <a:ext cx="688821" cy="688821"/>
          </a:xfrm>
          <a:prstGeom prst="rect">
            <a:avLst/>
          </a:prstGeom>
          <a:noFill/>
          <a:ln>
            <a:noFill/>
          </a:ln>
        </p:spPr>
      </p:pic>
      <p:sp>
        <p:nvSpPr>
          <p:cNvPr id="787" name="Google Shape;787;p72"/>
          <p:cNvSpPr txBox="1"/>
          <p:nvPr/>
        </p:nvSpPr>
        <p:spPr>
          <a:xfrm>
            <a:off x="-21561" y="4122486"/>
            <a:ext cx="8690060" cy="800179"/>
          </a:xfrm>
          <a:prstGeom prst="rect">
            <a:avLst/>
          </a:prstGeom>
          <a:noFill/>
          <a:ln>
            <a:noFill/>
          </a:ln>
        </p:spPr>
        <p:txBody>
          <a:bodyPr spcFirstLastPara="1" wrap="square" lIns="91425" tIns="45700" rIns="91425" bIns="45700" anchor="t" anchorCtr="0">
            <a:spAutoFit/>
          </a:bodyPr>
          <a:lstStyle/>
          <a:p>
            <a:pPr marL="457200" marR="0" lvl="0" indent="-342900" algn="l" rtl="0">
              <a:lnSpc>
                <a:spcPct val="115000"/>
              </a:lnSpc>
              <a:spcBef>
                <a:spcPts val="0"/>
              </a:spcBef>
              <a:spcAft>
                <a:spcPts val="0"/>
              </a:spcAft>
              <a:buClr>
                <a:schemeClr val="dk1"/>
              </a:buClr>
              <a:buSzPts val="1800"/>
              <a:buFont typeface="Arial"/>
              <a:buChar char="●"/>
            </a:pPr>
            <a:r>
              <a:rPr lang="fr" sz="2000" b="0" i="0" u="none" strike="noStrike" cap="none">
                <a:solidFill>
                  <a:srgbClr val="FF0000"/>
                </a:solidFill>
                <a:latin typeface="Twentieth Century"/>
                <a:ea typeface="Twentieth Century"/>
                <a:cs typeface="Twentieth Century"/>
                <a:sym typeface="Twentieth Century"/>
              </a:rPr>
              <a:t>Notion d’empreinte eau (4900L/jour par Français),  à comparer aux 148L/jour d’eau prélevée au robinet.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18"/>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 notre empreinte eau </a:t>
            </a:r>
            <a:endParaRPr sz="3700" b="1">
              <a:solidFill>
                <a:srgbClr val="135D6D"/>
              </a:solidFill>
            </a:endParaRPr>
          </a:p>
        </p:txBody>
      </p:sp>
      <p:pic>
        <p:nvPicPr>
          <p:cNvPr id="793" name="Google Shape;793;p18"/>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94" name="Google Shape;794;p18"/>
          <p:cNvSpPr txBox="1"/>
          <p:nvPr/>
        </p:nvSpPr>
        <p:spPr>
          <a:xfrm>
            <a:off x="813075" y="1007175"/>
            <a:ext cx="5344200" cy="536400"/>
          </a:xfrm>
          <a:prstGeom prst="rect">
            <a:avLst/>
          </a:prstGeom>
          <a:noFill/>
          <a:ln>
            <a:noFill/>
          </a:ln>
        </p:spPr>
        <p:txBody>
          <a:bodyPr spcFirstLastPara="1" wrap="square" lIns="91425" tIns="91425" rIns="91425" bIns="91425" anchor="t" anchorCtr="0">
            <a:normAutofit fontScale="92500" lnSpcReduction="10000"/>
          </a:bodyPr>
          <a:lstStyle/>
          <a:p>
            <a:pPr marL="114300" marR="0" lvl="0" indent="0" algn="l" rtl="0">
              <a:lnSpc>
                <a:spcPct val="115000"/>
              </a:lnSpc>
              <a:spcBef>
                <a:spcPts val="0"/>
              </a:spcBef>
              <a:spcAft>
                <a:spcPts val="0"/>
              </a:spcAft>
              <a:buClr>
                <a:schemeClr val="dk1"/>
              </a:buClr>
              <a:buSzPct val="105180"/>
              <a:buFont typeface="Twentieth Century"/>
              <a:buNone/>
            </a:pPr>
            <a:r>
              <a:rPr lang="fr" sz="2400" b="1" i="0" u="none" strike="noStrike" cap="none">
                <a:solidFill>
                  <a:srgbClr val="135D6D"/>
                </a:solidFill>
                <a:latin typeface="Twentieth Century"/>
                <a:ea typeface="Twentieth Century"/>
                <a:cs typeface="Twentieth Century"/>
                <a:sym typeface="Twentieth Century"/>
              </a:rPr>
              <a:t>Quiz empreinte Eau </a:t>
            </a:r>
            <a:endParaRPr sz="1400" b="0" i="0" u="none" strike="noStrike" cap="none">
              <a:solidFill>
                <a:srgbClr val="000000"/>
              </a:solidFill>
              <a:latin typeface="Arial"/>
              <a:ea typeface="Arial"/>
              <a:cs typeface="Arial"/>
              <a:sym typeface="Arial"/>
            </a:endParaRPr>
          </a:p>
        </p:txBody>
      </p:sp>
      <p:pic>
        <p:nvPicPr>
          <p:cNvPr id="795" name="Google Shape;795;p18"/>
          <p:cNvPicPr preferRelativeResize="0"/>
          <p:nvPr/>
        </p:nvPicPr>
        <p:blipFill rotWithShape="1">
          <a:blip r:embed="rId4">
            <a:alphaModFix/>
          </a:blip>
          <a:srcRect l="17773" r="16228"/>
          <a:stretch/>
        </p:blipFill>
        <p:spPr>
          <a:xfrm>
            <a:off x="881975" y="1638875"/>
            <a:ext cx="2730101" cy="2833076"/>
          </a:xfrm>
          <a:prstGeom prst="rect">
            <a:avLst/>
          </a:prstGeom>
          <a:noFill/>
          <a:ln>
            <a:noFill/>
          </a:ln>
        </p:spPr>
      </p:pic>
      <p:sp>
        <p:nvSpPr>
          <p:cNvPr id="796" name="Google Shape;796;p18"/>
          <p:cNvSpPr txBox="1"/>
          <p:nvPr/>
        </p:nvSpPr>
        <p:spPr>
          <a:xfrm>
            <a:off x="4236775" y="2035400"/>
            <a:ext cx="10221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50"/>
              <a:buFont typeface="Arial"/>
              <a:buNone/>
            </a:pPr>
            <a:r>
              <a:rPr lang="fr" sz="1650" b="0" i="0" u="none" strike="noStrike" cap="none">
                <a:solidFill>
                  <a:schemeClr val="dk1"/>
                </a:solidFill>
                <a:latin typeface="Twentieth Century"/>
                <a:ea typeface="Twentieth Century"/>
                <a:cs typeface="Twentieth Century"/>
                <a:sym typeface="Twentieth Century"/>
              </a:rPr>
              <a:t>15000L</a:t>
            </a: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r>
              <a:rPr lang="fr" sz="1650" b="0" i="0" u="none" strike="noStrike" cap="none">
                <a:solidFill>
                  <a:schemeClr val="dk1"/>
                </a:solidFill>
                <a:latin typeface="Twentieth Century"/>
                <a:ea typeface="Twentieth Century"/>
                <a:cs typeface="Twentieth Century"/>
                <a:sym typeface="Twentieth Century"/>
              </a:rPr>
              <a:t>1800L</a:t>
            </a: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r>
              <a:rPr lang="fr" sz="1650" b="0" i="0" u="none" strike="noStrike" cap="none">
                <a:solidFill>
                  <a:schemeClr val="dk1"/>
                </a:solidFill>
                <a:latin typeface="Twentieth Century"/>
                <a:ea typeface="Twentieth Century"/>
                <a:cs typeface="Twentieth Century"/>
                <a:sym typeface="Twentieth Century"/>
              </a:rPr>
              <a:t>12000L</a:t>
            </a: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r>
              <a:rPr lang="fr" sz="1650" b="0" i="0" u="none" strike="noStrike" cap="none">
                <a:solidFill>
                  <a:schemeClr val="dk1"/>
                </a:solidFill>
                <a:latin typeface="Twentieth Century"/>
                <a:ea typeface="Twentieth Century"/>
                <a:cs typeface="Twentieth Century"/>
                <a:sym typeface="Twentieth Century"/>
              </a:rPr>
              <a:t>10000L</a:t>
            </a:r>
            <a:endParaRPr sz="1650" b="0" i="0" u="none" strike="noStrike" cap="none">
              <a:solidFill>
                <a:schemeClr val="dk1"/>
              </a:solidFill>
              <a:latin typeface="Twentieth Century"/>
              <a:ea typeface="Twentieth Century"/>
              <a:cs typeface="Twentieth Century"/>
              <a:sym typeface="Twentieth Century"/>
            </a:endParaRPr>
          </a:p>
        </p:txBody>
      </p:sp>
      <p:sp>
        <p:nvSpPr>
          <p:cNvPr id="797" name="Google Shape;797;p18"/>
          <p:cNvSpPr txBox="1">
            <a:spLocks noGrp="1"/>
          </p:cNvSpPr>
          <p:nvPr>
            <p:ph type="title"/>
          </p:nvPr>
        </p:nvSpPr>
        <p:spPr>
          <a:xfrm>
            <a:off x="5774649" y="1398461"/>
            <a:ext cx="2133000" cy="11733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a:solidFill>
                  <a:srgbClr val="135D6D"/>
                </a:solidFill>
              </a:rPr>
              <a:t>A vous de jouer !</a:t>
            </a:r>
            <a:br>
              <a:rPr lang="fr" b="1">
                <a:solidFill>
                  <a:srgbClr val="135D6D"/>
                </a:solidFill>
              </a:rPr>
            </a:br>
            <a:endParaRPr b="1">
              <a:solidFill>
                <a:srgbClr val="135D6D"/>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73"/>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 notre empreinte eau </a:t>
            </a:r>
            <a:endParaRPr sz="3700" b="1">
              <a:solidFill>
                <a:srgbClr val="135D6D"/>
              </a:solidFill>
            </a:endParaRPr>
          </a:p>
        </p:txBody>
      </p:sp>
      <p:pic>
        <p:nvPicPr>
          <p:cNvPr id="803" name="Google Shape;803;p73"/>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804" name="Google Shape;804;p73"/>
          <p:cNvSpPr txBox="1"/>
          <p:nvPr/>
        </p:nvSpPr>
        <p:spPr>
          <a:xfrm>
            <a:off x="813075" y="1007175"/>
            <a:ext cx="2799000" cy="536400"/>
          </a:xfrm>
          <a:prstGeom prst="rect">
            <a:avLst/>
          </a:prstGeom>
          <a:noFill/>
          <a:ln>
            <a:noFill/>
          </a:ln>
        </p:spPr>
        <p:txBody>
          <a:bodyPr spcFirstLastPara="1" wrap="square" lIns="91425" tIns="91425" rIns="91425" bIns="91425" anchor="t" anchorCtr="0">
            <a:normAutofit fontScale="92500" lnSpcReduction="10000"/>
          </a:bodyPr>
          <a:lstStyle/>
          <a:p>
            <a:pPr marL="114300" marR="0" lvl="0" indent="0" algn="l" rtl="0">
              <a:lnSpc>
                <a:spcPct val="115000"/>
              </a:lnSpc>
              <a:spcBef>
                <a:spcPts val="0"/>
              </a:spcBef>
              <a:spcAft>
                <a:spcPts val="0"/>
              </a:spcAft>
              <a:buClr>
                <a:schemeClr val="dk1"/>
              </a:buClr>
              <a:buSzPct val="97297"/>
              <a:buFont typeface="Twentieth Century"/>
              <a:buNone/>
            </a:pPr>
            <a:r>
              <a:rPr lang="fr" sz="2400" b="1" i="0" u="none" strike="noStrike" cap="none">
                <a:solidFill>
                  <a:srgbClr val="135D6D"/>
                </a:solidFill>
                <a:latin typeface="Twentieth Century"/>
                <a:ea typeface="Twentieth Century"/>
                <a:cs typeface="Twentieth Century"/>
                <a:sym typeface="Twentieth Century"/>
              </a:rPr>
              <a:t>Quiz empreinte Eau</a:t>
            </a:r>
            <a:endParaRPr sz="1400" b="0" i="0" u="none" strike="noStrike" cap="none">
              <a:solidFill>
                <a:srgbClr val="000000"/>
              </a:solidFill>
              <a:latin typeface="Arial"/>
              <a:ea typeface="Arial"/>
              <a:cs typeface="Arial"/>
              <a:sym typeface="Arial"/>
            </a:endParaRPr>
          </a:p>
        </p:txBody>
      </p:sp>
      <p:pic>
        <p:nvPicPr>
          <p:cNvPr id="805" name="Google Shape;805;p73"/>
          <p:cNvPicPr preferRelativeResize="0"/>
          <p:nvPr/>
        </p:nvPicPr>
        <p:blipFill rotWithShape="1">
          <a:blip r:embed="rId4">
            <a:alphaModFix/>
          </a:blip>
          <a:srcRect/>
          <a:stretch/>
        </p:blipFill>
        <p:spPr>
          <a:xfrm>
            <a:off x="146755" y="1638879"/>
            <a:ext cx="4136653" cy="2833059"/>
          </a:xfrm>
          <a:prstGeom prst="rect">
            <a:avLst/>
          </a:prstGeom>
          <a:noFill/>
          <a:ln>
            <a:noFill/>
          </a:ln>
        </p:spPr>
      </p:pic>
      <p:sp>
        <p:nvSpPr>
          <p:cNvPr id="806" name="Google Shape;806;p73"/>
          <p:cNvSpPr/>
          <p:nvPr/>
        </p:nvSpPr>
        <p:spPr>
          <a:xfrm>
            <a:off x="4695647" y="1714259"/>
            <a:ext cx="3644107" cy="3117946"/>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73"/>
          <p:cNvSpPr txBox="1"/>
          <p:nvPr/>
        </p:nvSpPr>
        <p:spPr>
          <a:xfrm>
            <a:off x="4965169" y="1007173"/>
            <a:ext cx="3644107" cy="536445"/>
          </a:xfrm>
          <a:prstGeom prst="rect">
            <a:avLst/>
          </a:prstGeom>
          <a:noFill/>
          <a:ln>
            <a:noFill/>
          </a:ln>
        </p:spPr>
        <p:txBody>
          <a:bodyPr spcFirstLastPara="1" wrap="square" lIns="91425" tIns="91425" rIns="91425" bIns="91425" anchor="t" anchorCtr="0">
            <a:normAutofit fontScale="92500" lnSpcReduction="10000"/>
          </a:bodyPr>
          <a:lstStyle/>
          <a:p>
            <a:pPr marL="114300" marR="0" lvl="0" indent="0" algn="l" rtl="0">
              <a:lnSpc>
                <a:spcPct val="115000"/>
              </a:lnSpc>
              <a:spcBef>
                <a:spcPts val="0"/>
              </a:spcBef>
              <a:spcAft>
                <a:spcPts val="0"/>
              </a:spcAft>
              <a:buClr>
                <a:schemeClr val="dk1"/>
              </a:buClr>
              <a:buSzPct val="97297"/>
              <a:buFont typeface="Twentieth Century"/>
              <a:buNone/>
            </a:pPr>
            <a:r>
              <a:rPr lang="fr" sz="2400" b="1" i="0" u="none" strike="noStrike" cap="none">
                <a:solidFill>
                  <a:srgbClr val="135D6D"/>
                </a:solidFill>
                <a:latin typeface="Twentieth Century"/>
                <a:ea typeface="Twentieth Century"/>
                <a:cs typeface="Twentieth Century"/>
                <a:sym typeface="Twentieth Century"/>
              </a:rPr>
              <a:t>Fresque de l’imaginaire</a:t>
            </a:r>
            <a:endParaRPr sz="1400" b="0" i="0" u="none" strike="noStrike" cap="none">
              <a:solidFill>
                <a:srgbClr val="000000"/>
              </a:solidFill>
              <a:latin typeface="Arial"/>
              <a:ea typeface="Arial"/>
              <a:cs typeface="Arial"/>
              <a:sym typeface="Arial"/>
            </a:endParaRPr>
          </a:p>
        </p:txBody>
      </p:sp>
      <p:pic>
        <p:nvPicPr>
          <p:cNvPr id="808" name="Google Shape;808;p73"/>
          <p:cNvPicPr preferRelativeResize="0"/>
          <p:nvPr/>
        </p:nvPicPr>
        <p:blipFill rotWithShape="1">
          <a:blip r:embed="rId5">
            <a:alphaModFix/>
          </a:blip>
          <a:srcRect/>
          <a:stretch/>
        </p:blipFill>
        <p:spPr>
          <a:xfrm>
            <a:off x="4776125" y="1714275"/>
            <a:ext cx="3483150" cy="27576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43"/>
          <p:cNvSpPr txBox="1">
            <a:spLocks noGrp="1"/>
          </p:cNvSpPr>
          <p:nvPr>
            <p:ph type="title"/>
          </p:nvPr>
        </p:nvSpPr>
        <p:spPr>
          <a:xfrm>
            <a:off x="311700" y="228732"/>
            <a:ext cx="333574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a:t>
            </a:r>
            <a:endParaRPr sz="3700" b="1">
              <a:solidFill>
                <a:srgbClr val="135D6D"/>
              </a:solidFill>
            </a:endParaRPr>
          </a:p>
        </p:txBody>
      </p:sp>
      <p:pic>
        <p:nvPicPr>
          <p:cNvPr id="814" name="Google Shape;814;p43"/>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815" name="Google Shape;815;p43"/>
          <p:cNvPicPr preferRelativeResize="0"/>
          <p:nvPr/>
        </p:nvPicPr>
        <p:blipFill rotWithShape="1">
          <a:blip r:embed="rId4">
            <a:alphaModFix/>
          </a:blip>
          <a:srcRect/>
          <a:stretch/>
        </p:blipFill>
        <p:spPr>
          <a:xfrm>
            <a:off x="1869688" y="-63762"/>
            <a:ext cx="7274312"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
          <p:cNvPicPr preferRelativeResize="0"/>
          <p:nvPr/>
        </p:nvPicPr>
        <p:blipFill rotWithShape="1">
          <a:blip r:embed="rId3">
            <a:alphaModFix/>
          </a:blip>
          <a:srcRect/>
          <a:stretch/>
        </p:blipFill>
        <p:spPr>
          <a:xfrm>
            <a:off x="3341090" y="2439116"/>
            <a:ext cx="1269242" cy="1245528"/>
          </a:xfrm>
          <a:prstGeom prst="roundRect">
            <a:avLst>
              <a:gd name="adj" fmla="val 16667"/>
            </a:avLst>
          </a:prstGeom>
          <a:noFill/>
          <a:ln>
            <a:noFill/>
          </a:ln>
        </p:spPr>
      </p:pic>
      <p:sp>
        <p:nvSpPr>
          <p:cNvPr id="155" name="Google Shape;155;p3"/>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Notre travail</a:t>
            </a:r>
            <a:endParaRPr/>
          </a:p>
        </p:txBody>
      </p:sp>
      <p:sp>
        <p:nvSpPr>
          <p:cNvPr id="156" name="Google Shape;156;p3"/>
          <p:cNvSpPr/>
          <p:nvPr/>
        </p:nvSpPr>
        <p:spPr>
          <a:xfrm>
            <a:off x="978415" y="1200305"/>
            <a:ext cx="2810933"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endParaRPr sz="2400" b="1" i="0" u="none" strike="noStrike" cap="none">
              <a:solidFill>
                <a:srgbClr val="135D6D"/>
              </a:solidFill>
              <a:latin typeface="Twentieth Century"/>
              <a:ea typeface="Twentieth Century"/>
              <a:cs typeface="Twentieth Century"/>
              <a:sym typeface="Twentieth Century"/>
            </a:endParaRPr>
          </a:p>
        </p:txBody>
      </p:sp>
      <p:sp>
        <p:nvSpPr>
          <p:cNvPr id="157" name="Google Shape;157;p3"/>
          <p:cNvSpPr/>
          <p:nvPr/>
        </p:nvSpPr>
        <p:spPr>
          <a:xfrm>
            <a:off x="531266" y="878525"/>
            <a:ext cx="6084379"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Présent</a:t>
            </a:r>
            <a:endParaRPr sz="1400" b="0" i="0" u="none" strike="noStrike" cap="none">
              <a:solidFill>
                <a:srgbClr val="000000"/>
              </a:solidFill>
              <a:latin typeface="Arial"/>
              <a:ea typeface="Arial"/>
              <a:cs typeface="Arial"/>
              <a:sym typeface="Arial"/>
            </a:endParaRPr>
          </a:p>
        </p:txBody>
      </p:sp>
      <p:sp>
        <p:nvSpPr>
          <p:cNvPr id="158" name="Google Shape;158;p3"/>
          <p:cNvSpPr/>
          <p:nvPr/>
        </p:nvSpPr>
        <p:spPr>
          <a:xfrm>
            <a:off x="7062794" y="910144"/>
            <a:ext cx="1844811"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Futur</a:t>
            </a:r>
            <a:endParaRPr sz="1400" b="0" i="0" u="none" strike="noStrike" cap="none">
              <a:solidFill>
                <a:srgbClr val="000000"/>
              </a:solidFill>
              <a:latin typeface="Arial"/>
              <a:ea typeface="Arial"/>
              <a:cs typeface="Arial"/>
              <a:sym typeface="Arial"/>
            </a:endParaRPr>
          </a:p>
        </p:txBody>
      </p:sp>
      <p:sp>
        <p:nvSpPr>
          <p:cNvPr id="159" name="Google Shape;159;p3"/>
          <p:cNvSpPr/>
          <p:nvPr/>
        </p:nvSpPr>
        <p:spPr>
          <a:xfrm>
            <a:off x="531267" y="1647691"/>
            <a:ext cx="1268930"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Eau’Rigine</a:t>
            </a:r>
            <a:endParaRPr sz="1400" b="0" i="0" u="none" strike="noStrike" cap="none">
              <a:solidFill>
                <a:srgbClr val="000000"/>
              </a:solidFill>
              <a:latin typeface="Arial"/>
              <a:ea typeface="Arial"/>
              <a:cs typeface="Arial"/>
              <a:sym typeface="Arial"/>
            </a:endParaRPr>
          </a:p>
        </p:txBody>
      </p:sp>
      <p:sp>
        <p:nvSpPr>
          <p:cNvPr id="160" name="Google Shape;160;p3"/>
          <p:cNvSpPr/>
          <p:nvPr/>
        </p:nvSpPr>
        <p:spPr>
          <a:xfrm>
            <a:off x="1869443" y="1657814"/>
            <a:ext cx="1361576"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Twentieth Century"/>
                <a:ea typeface="Twentieth Century"/>
                <a:cs typeface="Twentieth Century"/>
                <a:sym typeface="Twentieth Century"/>
              </a:rPr>
              <a:t>Fresque de l’eau</a:t>
            </a:r>
            <a:endParaRPr sz="1400" b="0" i="0" u="none" strike="noStrike" cap="none" dirty="0">
              <a:solidFill>
                <a:srgbClr val="000000"/>
              </a:solidFill>
              <a:latin typeface="Arial"/>
              <a:ea typeface="Arial"/>
              <a:cs typeface="Arial"/>
              <a:sym typeface="Arial"/>
            </a:endParaRPr>
          </a:p>
        </p:txBody>
      </p:sp>
      <p:sp>
        <p:nvSpPr>
          <p:cNvPr id="161" name="Google Shape;161;p3"/>
          <p:cNvSpPr/>
          <p:nvPr/>
        </p:nvSpPr>
        <p:spPr>
          <a:xfrm>
            <a:off x="3300265" y="1657814"/>
            <a:ext cx="1269243"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Twentieth Century"/>
                <a:ea typeface="Twentieth Century"/>
                <a:cs typeface="Twentieth Century"/>
                <a:sym typeface="Twentieth Century"/>
              </a:rPr>
              <a:t>FDE Junior </a:t>
            </a:r>
            <a:endParaRPr sz="1400" b="0" i="0" u="none" strike="noStrike" cap="none" dirty="0">
              <a:solidFill>
                <a:schemeClr val="lt1"/>
              </a:solidFill>
              <a:latin typeface="Twentieth Century"/>
              <a:ea typeface="Twentieth Century"/>
              <a:cs typeface="Twentieth Century"/>
              <a:sym typeface="Twentieth Century"/>
            </a:endParaRPr>
          </a:p>
        </p:txBody>
      </p:sp>
      <p:sp>
        <p:nvSpPr>
          <p:cNvPr id="162" name="Google Shape;162;p3"/>
          <p:cNvSpPr/>
          <p:nvPr/>
        </p:nvSpPr>
        <p:spPr>
          <a:xfrm>
            <a:off x="7064786" y="1657814"/>
            <a:ext cx="1852615"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dirty="0">
                <a:solidFill>
                  <a:schemeClr val="lt1"/>
                </a:solidFill>
                <a:latin typeface="Twentieth Century"/>
                <a:ea typeface="Twentieth Century"/>
                <a:cs typeface="Twentieth Century"/>
                <a:sym typeface="Twentieth Century"/>
              </a:rPr>
              <a:t>Jeu industrie</a:t>
            </a:r>
            <a:endParaRPr sz="1400" b="0" i="0" u="none" strike="noStrike" cap="none" dirty="0">
              <a:solidFill>
                <a:srgbClr val="000000"/>
              </a:solidFill>
              <a:latin typeface="Arial"/>
              <a:ea typeface="Arial"/>
              <a:cs typeface="Arial"/>
              <a:sym typeface="Arial"/>
            </a:endParaRPr>
          </a:p>
        </p:txBody>
      </p:sp>
      <p:pic>
        <p:nvPicPr>
          <p:cNvPr id="163" name="Google Shape;163;p3"/>
          <p:cNvPicPr preferRelativeResize="0"/>
          <p:nvPr/>
        </p:nvPicPr>
        <p:blipFill rotWithShape="1">
          <a:blip r:embed="rId4">
            <a:alphaModFix/>
          </a:blip>
          <a:srcRect/>
          <a:stretch/>
        </p:blipFill>
        <p:spPr>
          <a:xfrm>
            <a:off x="487112" y="2469210"/>
            <a:ext cx="1361576" cy="1215433"/>
          </a:xfrm>
          <a:prstGeom prst="roundRect">
            <a:avLst>
              <a:gd name="adj" fmla="val 16667"/>
            </a:avLst>
          </a:prstGeom>
          <a:noFill/>
          <a:ln>
            <a:noFill/>
          </a:ln>
        </p:spPr>
      </p:pic>
      <p:pic>
        <p:nvPicPr>
          <p:cNvPr id="164" name="Google Shape;164;p3"/>
          <p:cNvPicPr preferRelativeResize="0"/>
          <p:nvPr/>
        </p:nvPicPr>
        <p:blipFill rotWithShape="1">
          <a:blip r:embed="rId5">
            <a:alphaModFix/>
          </a:blip>
          <a:srcRect t="16510"/>
          <a:stretch/>
        </p:blipFill>
        <p:spPr>
          <a:xfrm>
            <a:off x="1914101" y="2439115"/>
            <a:ext cx="1361576" cy="1215433"/>
          </a:xfrm>
          <a:prstGeom prst="roundRect">
            <a:avLst>
              <a:gd name="adj" fmla="val 16667"/>
            </a:avLst>
          </a:prstGeom>
          <a:noFill/>
          <a:ln>
            <a:noFill/>
          </a:ln>
        </p:spPr>
      </p:pic>
      <p:sp>
        <p:nvSpPr>
          <p:cNvPr id="165" name="Google Shape;165;p3"/>
          <p:cNvSpPr txBox="1"/>
          <p:nvPr/>
        </p:nvSpPr>
        <p:spPr>
          <a:xfrm>
            <a:off x="7413389" y="3245213"/>
            <a:ext cx="126924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135D6D"/>
                </a:solidFill>
                <a:latin typeface="Arial"/>
                <a:ea typeface="Arial"/>
                <a:cs typeface="Arial"/>
                <a:sym typeface="Arial"/>
              </a:rPr>
              <a:t>En cours</a:t>
            </a:r>
            <a:endParaRPr sz="1400" b="0" i="0" u="none" strike="noStrike" cap="none">
              <a:solidFill>
                <a:srgbClr val="000000"/>
              </a:solidFill>
              <a:latin typeface="Arial"/>
              <a:ea typeface="Arial"/>
              <a:cs typeface="Arial"/>
              <a:sym typeface="Arial"/>
            </a:endParaRPr>
          </a:p>
        </p:txBody>
      </p:sp>
      <p:sp>
        <p:nvSpPr>
          <p:cNvPr id="166" name="Google Shape;166;p3"/>
          <p:cNvSpPr/>
          <p:nvPr/>
        </p:nvSpPr>
        <p:spPr>
          <a:xfrm>
            <a:off x="-48519" y="4315653"/>
            <a:ext cx="4257808" cy="67611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1" i="0" u="none" strike="noStrike" cap="none" dirty="0">
                <a:solidFill>
                  <a:srgbClr val="135D6D"/>
                </a:solidFill>
                <a:latin typeface="Twentieth Century"/>
                <a:ea typeface="Twentieth Century"/>
                <a:cs typeface="Twentieth Century"/>
                <a:sym typeface="Twentieth Century"/>
              </a:rPr>
              <a:t>!! Réservé au</a:t>
            </a:r>
            <a:r>
              <a:rPr lang="fr" b="1" dirty="0">
                <a:solidFill>
                  <a:srgbClr val="135D6D"/>
                </a:solidFill>
                <a:latin typeface="Twentieth Century"/>
                <a:ea typeface="Twentieth Century"/>
                <a:cs typeface="Twentieth Century"/>
                <a:sym typeface="Twentieth Century"/>
              </a:rPr>
              <a:t>x </a:t>
            </a:r>
            <a:r>
              <a:rPr lang="fr" sz="1400" b="1" i="0" u="none" strike="noStrike" cap="none" dirty="0">
                <a:solidFill>
                  <a:srgbClr val="135D6D"/>
                </a:solidFill>
                <a:latin typeface="Twentieth Century"/>
                <a:ea typeface="Twentieth Century"/>
                <a:cs typeface="Twentieth Century"/>
                <a:sym typeface="Twentieth Century"/>
              </a:rPr>
              <a:t>membres de l’association !!</a:t>
            </a:r>
            <a:endParaRPr sz="1400" b="0" i="0" u="none" strike="noStrike" cap="none" dirty="0">
              <a:solidFill>
                <a:srgbClr val="000000"/>
              </a:solidFill>
              <a:latin typeface="Arial"/>
              <a:ea typeface="Arial"/>
              <a:cs typeface="Arial"/>
              <a:sym typeface="Arial"/>
            </a:endParaRPr>
          </a:p>
        </p:txBody>
      </p:sp>
      <p:cxnSp>
        <p:nvCxnSpPr>
          <p:cNvPr id="167" name="Google Shape;167;p3"/>
          <p:cNvCxnSpPr/>
          <p:nvPr/>
        </p:nvCxnSpPr>
        <p:spPr>
          <a:xfrm flipH="1">
            <a:off x="1457616" y="1444091"/>
            <a:ext cx="2157000" cy="203700"/>
          </a:xfrm>
          <a:prstGeom prst="straightConnector1">
            <a:avLst/>
          </a:prstGeom>
          <a:noFill/>
          <a:ln w="9525" cap="flat" cmpd="sng">
            <a:solidFill>
              <a:schemeClr val="dk2"/>
            </a:solidFill>
            <a:prstDash val="solid"/>
            <a:round/>
            <a:headEnd type="none" w="sm" len="sm"/>
            <a:tailEnd type="triangle" w="med" len="med"/>
          </a:ln>
        </p:spPr>
      </p:cxnSp>
      <p:cxnSp>
        <p:nvCxnSpPr>
          <p:cNvPr id="168" name="Google Shape;168;p3"/>
          <p:cNvCxnSpPr/>
          <p:nvPr/>
        </p:nvCxnSpPr>
        <p:spPr>
          <a:xfrm flipH="1">
            <a:off x="3573516" y="1444091"/>
            <a:ext cx="41100" cy="203700"/>
          </a:xfrm>
          <a:prstGeom prst="straightConnector1">
            <a:avLst/>
          </a:prstGeom>
          <a:noFill/>
          <a:ln w="9525" cap="flat" cmpd="sng">
            <a:solidFill>
              <a:schemeClr val="dk2"/>
            </a:solidFill>
            <a:prstDash val="solid"/>
            <a:round/>
            <a:headEnd type="none" w="sm" len="sm"/>
            <a:tailEnd type="triangle" w="med" len="med"/>
          </a:ln>
        </p:spPr>
      </p:cxnSp>
      <p:cxnSp>
        <p:nvCxnSpPr>
          <p:cNvPr id="169" name="Google Shape;169;p3"/>
          <p:cNvCxnSpPr>
            <a:cxnSpLocks/>
          </p:cNvCxnSpPr>
          <p:nvPr/>
        </p:nvCxnSpPr>
        <p:spPr>
          <a:xfrm>
            <a:off x="3614616" y="1444091"/>
            <a:ext cx="1948051" cy="141588"/>
          </a:xfrm>
          <a:prstGeom prst="straightConnector1">
            <a:avLst/>
          </a:prstGeom>
          <a:noFill/>
          <a:ln w="9525" cap="flat" cmpd="sng">
            <a:solidFill>
              <a:schemeClr val="dk2"/>
            </a:solidFill>
            <a:prstDash val="solid"/>
            <a:round/>
            <a:headEnd type="none" w="sm" len="sm"/>
            <a:tailEnd type="triangle" w="med" len="med"/>
          </a:ln>
        </p:spPr>
      </p:cxnSp>
      <p:pic>
        <p:nvPicPr>
          <p:cNvPr id="3" name="Image 2">
            <a:extLst>
              <a:ext uri="{FF2B5EF4-FFF2-40B4-BE49-F238E27FC236}">
                <a16:creationId xmlns:a16="http://schemas.microsoft.com/office/drawing/2014/main" id="{16453BFA-973A-78D6-0C6E-56BC8967D957}"/>
              </a:ext>
            </a:extLst>
          </p:cNvPr>
          <p:cNvPicPr>
            <a:picLocks noChangeAspect="1"/>
          </p:cNvPicPr>
          <p:nvPr/>
        </p:nvPicPr>
        <p:blipFill>
          <a:blip r:embed="rId6"/>
          <a:srcRect l="54792" t="47310" r="919" b="4498"/>
          <a:stretch/>
        </p:blipFill>
        <p:spPr>
          <a:xfrm>
            <a:off x="4684280" y="2439115"/>
            <a:ext cx="1624830" cy="1245528"/>
          </a:xfrm>
          <a:prstGeom prst="roundRect">
            <a:avLst/>
          </a:prstGeom>
        </p:spPr>
      </p:pic>
      <p:sp>
        <p:nvSpPr>
          <p:cNvPr id="4" name="Google Shape;161;p3">
            <a:extLst>
              <a:ext uri="{FF2B5EF4-FFF2-40B4-BE49-F238E27FC236}">
                <a16:creationId xmlns:a16="http://schemas.microsoft.com/office/drawing/2014/main" id="{8D9F5373-358B-929C-46D1-691B32CDA806}"/>
              </a:ext>
            </a:extLst>
          </p:cNvPr>
          <p:cNvSpPr/>
          <p:nvPr/>
        </p:nvSpPr>
        <p:spPr>
          <a:xfrm>
            <a:off x="4684280" y="1647591"/>
            <a:ext cx="1549370"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Twentieth Century"/>
                <a:ea typeface="Twentieth Century"/>
                <a:cs typeface="Twentieth Century"/>
                <a:sym typeface="Twentieth Century"/>
              </a:rPr>
              <a:t>Gouvernance</a:t>
            </a:r>
            <a:endParaRPr sz="1400" b="0" i="0" u="none" strike="noStrike" cap="none" dirty="0">
              <a:solidFill>
                <a:schemeClr val="lt1"/>
              </a:solidFill>
              <a:latin typeface="Twentieth Century"/>
              <a:ea typeface="Twentieth Century"/>
              <a:cs typeface="Twentieth Century"/>
              <a:sym typeface="Twentieth Century"/>
            </a:endParaRPr>
          </a:p>
        </p:txBody>
      </p:sp>
      <p:sp>
        <p:nvSpPr>
          <p:cNvPr id="6" name="Google Shape;162;p3">
            <a:extLst>
              <a:ext uri="{FF2B5EF4-FFF2-40B4-BE49-F238E27FC236}">
                <a16:creationId xmlns:a16="http://schemas.microsoft.com/office/drawing/2014/main" id="{820198B3-C9F6-6FF9-F037-BD81DFB4F981}"/>
              </a:ext>
            </a:extLst>
          </p:cNvPr>
          <p:cNvSpPr/>
          <p:nvPr/>
        </p:nvSpPr>
        <p:spPr>
          <a:xfrm>
            <a:off x="7054990" y="3614545"/>
            <a:ext cx="1852615"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dirty="0">
                <a:solidFill>
                  <a:schemeClr val="lt1"/>
                </a:solidFill>
                <a:latin typeface="Twentieth Century"/>
                <a:sym typeface="Twentieth Century"/>
              </a:rPr>
              <a:t>Conférences</a:t>
            </a:r>
            <a:endParaRPr sz="1400" b="0" i="0" u="none" strike="noStrike" cap="none" dirty="0">
              <a:solidFill>
                <a:srgbClr val="000000"/>
              </a:solidFill>
              <a:latin typeface="Arial"/>
              <a:ea typeface="Arial"/>
              <a:cs typeface="Arial"/>
              <a:sym typeface="Arial"/>
            </a:endParaRPr>
          </a:p>
        </p:txBody>
      </p:sp>
      <p:sp>
        <p:nvSpPr>
          <p:cNvPr id="7" name="Google Shape;162;p3">
            <a:extLst>
              <a:ext uri="{FF2B5EF4-FFF2-40B4-BE49-F238E27FC236}">
                <a16:creationId xmlns:a16="http://schemas.microsoft.com/office/drawing/2014/main" id="{E9A49DB7-BE8F-36DE-4C79-7EE4289D4B79}"/>
              </a:ext>
            </a:extLst>
          </p:cNvPr>
          <p:cNvSpPr/>
          <p:nvPr/>
        </p:nvSpPr>
        <p:spPr>
          <a:xfrm>
            <a:off x="487112" y="3790586"/>
            <a:ext cx="5746538"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dirty="0">
                <a:solidFill>
                  <a:schemeClr val="lt1"/>
                </a:solidFill>
                <a:latin typeface="Twentieth Century"/>
                <a:sym typeface="Twentieth Century"/>
              </a:rPr>
              <a:t>Et d’autres : Fresque des fleuves, jeux scolaires, stands &amp; corners, l’heure H2O, etc.</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44"/>
          <p:cNvSpPr txBox="1">
            <a:spLocks noGrp="1"/>
          </p:cNvSpPr>
          <p:nvPr>
            <p:ph type="title"/>
          </p:nvPr>
        </p:nvSpPr>
        <p:spPr>
          <a:xfrm>
            <a:off x="311700" y="228732"/>
            <a:ext cx="333574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a:t>
            </a:r>
            <a:br>
              <a:rPr lang="fr" sz="3700" b="1">
                <a:solidFill>
                  <a:srgbClr val="135D6D"/>
                </a:solidFill>
              </a:rPr>
            </a:br>
            <a:r>
              <a:rPr lang="fr" sz="1600" b="1">
                <a:solidFill>
                  <a:srgbClr val="135D6D"/>
                </a:solidFill>
              </a:rPr>
              <a:t>(page explicative </a:t>
            </a:r>
            <a:br>
              <a:rPr lang="fr" sz="1600" b="1">
                <a:solidFill>
                  <a:srgbClr val="135D6D"/>
                </a:solidFill>
              </a:rPr>
            </a:br>
            <a:r>
              <a:rPr lang="fr" sz="1600" b="1">
                <a:solidFill>
                  <a:srgbClr val="135D6D"/>
                </a:solidFill>
              </a:rPr>
              <a:t>des mesures sur </a:t>
            </a:r>
            <a:br>
              <a:rPr lang="fr" sz="1600" b="1">
                <a:solidFill>
                  <a:srgbClr val="135D6D"/>
                </a:solidFill>
              </a:rPr>
            </a:br>
            <a:r>
              <a:rPr lang="fr" sz="1600" b="1">
                <a:solidFill>
                  <a:srgbClr val="135D6D"/>
                </a:solidFill>
              </a:rPr>
              <a:t>le site)</a:t>
            </a:r>
            <a:endParaRPr sz="3700" b="1">
              <a:solidFill>
                <a:srgbClr val="135D6D"/>
              </a:solidFill>
            </a:endParaRPr>
          </a:p>
        </p:txBody>
      </p:sp>
      <p:pic>
        <p:nvPicPr>
          <p:cNvPr id="821" name="Google Shape;821;p44"/>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822" name="Google Shape;822;p44"/>
          <p:cNvPicPr preferRelativeResize="0"/>
          <p:nvPr/>
        </p:nvPicPr>
        <p:blipFill rotWithShape="1">
          <a:blip r:embed="rId4">
            <a:alphaModFix/>
          </a:blip>
          <a:srcRect/>
          <a:stretch/>
        </p:blipFill>
        <p:spPr>
          <a:xfrm>
            <a:off x="1959398" y="0"/>
            <a:ext cx="7184602" cy="5079738"/>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86"/>
          <p:cNvSpPr txBox="1">
            <a:spLocks noGrp="1"/>
          </p:cNvSpPr>
          <p:nvPr>
            <p:ph type="title"/>
          </p:nvPr>
        </p:nvSpPr>
        <p:spPr>
          <a:xfrm>
            <a:off x="311700" y="228732"/>
            <a:ext cx="333574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Mini jeux</a:t>
            </a:r>
            <a:endParaRPr sz="3700" b="1">
              <a:solidFill>
                <a:srgbClr val="135D6D"/>
              </a:solidFill>
            </a:endParaRPr>
          </a:p>
        </p:txBody>
      </p:sp>
      <p:pic>
        <p:nvPicPr>
          <p:cNvPr id="828" name="Google Shape;828;p86"/>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829" name="Google Shape;829;p86"/>
          <p:cNvSpPr txBox="1">
            <a:spLocks noGrp="1"/>
          </p:cNvSpPr>
          <p:nvPr>
            <p:ph type="body" idx="1"/>
          </p:nvPr>
        </p:nvSpPr>
        <p:spPr>
          <a:xfrm>
            <a:off x="303170" y="1139395"/>
            <a:ext cx="8537660" cy="3434143"/>
          </a:xfrm>
          <a:prstGeom prst="rect">
            <a:avLst/>
          </a:prstGeom>
          <a:noFill/>
          <a:ln>
            <a:noFill/>
          </a:ln>
        </p:spPr>
        <p:txBody>
          <a:bodyPr spcFirstLastPara="1" wrap="square" lIns="91425" tIns="91425" rIns="91425" bIns="91425" anchor="t" anchorCtr="0">
            <a:noAutofit/>
          </a:bodyPr>
          <a:lstStyle/>
          <a:p>
            <a:pPr marL="0" marR="0" lvl="1" indent="-134493" algn="l" rtl="0">
              <a:lnSpc>
                <a:spcPct val="115000"/>
              </a:lnSpc>
              <a:spcBef>
                <a:spcPts val="0"/>
              </a:spcBef>
              <a:spcAft>
                <a:spcPts val="0"/>
              </a:spcAft>
              <a:buClr>
                <a:srgbClr val="135D6D"/>
              </a:buClr>
              <a:buSzPts val="2118"/>
              <a:buFont typeface="Arial"/>
              <a:buChar char="•"/>
            </a:pPr>
            <a:r>
              <a:rPr lang="fr" sz="2000"/>
              <a:t> En complément de la Fresque ou sur un stand, ou autre : </a:t>
            </a:r>
            <a:r>
              <a:rPr lang="fr" sz="2000">
                <a:solidFill>
                  <a:schemeClr val="accent2"/>
                </a:solidFill>
              </a:rPr>
              <a:t>Jeu usage, Mer d’Aral, Eutrophisation, Sécheresses</a:t>
            </a:r>
            <a:endParaRPr/>
          </a:p>
          <a:p>
            <a:pPr marL="0" marR="0" lvl="1" indent="134493" algn="l" rtl="0">
              <a:lnSpc>
                <a:spcPct val="115000"/>
              </a:lnSpc>
              <a:spcBef>
                <a:spcPts val="0"/>
              </a:spcBef>
              <a:spcAft>
                <a:spcPts val="0"/>
              </a:spcAft>
              <a:buClr>
                <a:srgbClr val="135D6D"/>
              </a:buClr>
              <a:buSzPts val="2118"/>
              <a:buFont typeface="Arial"/>
              <a:buNone/>
            </a:pPr>
            <a:endParaRPr sz="2000"/>
          </a:p>
          <a:p>
            <a:pPr marL="0" marR="0" lvl="1" indent="-134493" algn="l" rtl="0">
              <a:lnSpc>
                <a:spcPct val="115000"/>
              </a:lnSpc>
              <a:spcBef>
                <a:spcPts val="0"/>
              </a:spcBef>
              <a:spcAft>
                <a:spcPts val="0"/>
              </a:spcAft>
              <a:buClr>
                <a:srgbClr val="135D6D"/>
              </a:buClr>
              <a:buSzPts val="2118"/>
              <a:buFont typeface="Arial"/>
              <a:buChar char="•"/>
            </a:pPr>
            <a:r>
              <a:rPr lang="fr" sz="2000"/>
              <a:t> Dans votre espace animateur</a:t>
            </a:r>
            <a:endParaRPr/>
          </a:p>
          <a:p>
            <a:pPr marL="0" marR="0" lvl="1" indent="134493" algn="l" rtl="0">
              <a:lnSpc>
                <a:spcPct val="115000"/>
              </a:lnSpc>
              <a:spcBef>
                <a:spcPts val="0"/>
              </a:spcBef>
              <a:spcAft>
                <a:spcPts val="0"/>
              </a:spcAft>
              <a:buClr>
                <a:srgbClr val="135D6D"/>
              </a:buClr>
              <a:buSzPts val="2118"/>
              <a:buFont typeface="Arial"/>
              <a:buNone/>
            </a:pPr>
            <a:endParaRPr sz="2000"/>
          </a:p>
          <a:p>
            <a:pPr marL="0" marR="0" lvl="1" indent="-134493" algn="l" rtl="0">
              <a:lnSpc>
                <a:spcPct val="115000"/>
              </a:lnSpc>
              <a:spcBef>
                <a:spcPts val="0"/>
              </a:spcBef>
              <a:spcAft>
                <a:spcPts val="0"/>
              </a:spcAft>
              <a:buClr>
                <a:srgbClr val="135D6D"/>
              </a:buClr>
              <a:buSzPts val="2118"/>
              <a:buFont typeface="Arial"/>
              <a:buChar char="•"/>
            </a:pPr>
            <a:r>
              <a:rPr lang="fr" sz="2000"/>
              <a:t> Replay de l’apéro Fresque du 24/11/2022 à 48 minutes + vidéo 3 formation</a:t>
            </a:r>
            <a:endParaRPr/>
          </a:p>
          <a:p>
            <a:pPr marL="457200" lvl="2" indent="-317500" algn="l" rtl="0">
              <a:lnSpc>
                <a:spcPct val="115000"/>
              </a:lnSpc>
              <a:spcBef>
                <a:spcPts val="0"/>
              </a:spcBef>
              <a:spcAft>
                <a:spcPts val="0"/>
              </a:spcAft>
              <a:buClr>
                <a:srgbClr val="135D6D"/>
              </a:buClr>
              <a:buSzPts val="2118"/>
              <a:buFont typeface="Arial"/>
              <a:buChar char="•"/>
            </a:pPr>
            <a:r>
              <a:rPr lang="fr" sz="1700"/>
              <a:t>Exemples concrets d’impacts (Mer d’Aral, Eutrophisation, sécheresses), en mode Fresque (liens causes conséquences)</a:t>
            </a:r>
            <a:endParaRPr/>
          </a:p>
          <a:p>
            <a:pPr marL="457200" lvl="2" indent="-317500" algn="l" rtl="0">
              <a:lnSpc>
                <a:spcPct val="115000"/>
              </a:lnSpc>
              <a:spcBef>
                <a:spcPts val="0"/>
              </a:spcBef>
              <a:spcAft>
                <a:spcPts val="0"/>
              </a:spcAft>
              <a:buClr>
                <a:srgbClr val="135D6D"/>
              </a:buClr>
              <a:buSzPts val="2118"/>
              <a:buFont typeface="Arial"/>
              <a:buChar char="•"/>
            </a:pPr>
            <a:r>
              <a:rPr lang="fr" sz="1700"/>
              <a:t>Petits jeux sur les usages (deviner la répartition de l’eau domestique, deviner la dispo en eau versus l’empreinte eau de 8 cultures)</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834" name="Google Shape;834;p62"/>
          <p:cNvPicPr preferRelativeResize="0"/>
          <p:nvPr/>
        </p:nvPicPr>
        <p:blipFill rotWithShape="1">
          <a:blip r:embed="rId3">
            <a:alphaModFix/>
          </a:blip>
          <a:srcRect/>
          <a:stretch/>
        </p:blipFill>
        <p:spPr>
          <a:xfrm>
            <a:off x="311700" y="48075"/>
            <a:ext cx="3883691" cy="1096775"/>
          </a:xfrm>
          <a:prstGeom prst="rect">
            <a:avLst/>
          </a:prstGeom>
          <a:noFill/>
          <a:ln>
            <a:noFill/>
          </a:ln>
        </p:spPr>
      </p:pic>
      <p:pic>
        <p:nvPicPr>
          <p:cNvPr id="835" name="Google Shape;835;p62"/>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836" name="Google Shape;836;p62"/>
          <p:cNvSpPr txBox="1">
            <a:spLocks noGrp="1"/>
          </p:cNvSpPr>
          <p:nvPr>
            <p:ph type="body" idx="1"/>
          </p:nvPr>
        </p:nvSpPr>
        <p:spPr>
          <a:xfrm>
            <a:off x="311700" y="3169195"/>
            <a:ext cx="5153400" cy="1569379"/>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fr" b="1"/>
              <a:t>Deux parties :</a:t>
            </a:r>
            <a:endParaRPr b="1"/>
          </a:p>
          <a:p>
            <a:pPr marL="457200" lvl="0" indent="-298450" algn="l" rtl="0">
              <a:lnSpc>
                <a:spcPct val="115000"/>
              </a:lnSpc>
              <a:spcBef>
                <a:spcPts val="0"/>
              </a:spcBef>
              <a:spcAft>
                <a:spcPts val="0"/>
              </a:spcAft>
              <a:buClr>
                <a:srgbClr val="135D6D"/>
              </a:buClr>
              <a:buSzPts val="1830"/>
              <a:buFont typeface="Arial"/>
              <a:buChar char="•"/>
            </a:pPr>
            <a:r>
              <a:rPr lang="fr"/>
              <a:t>Les cycles de l’eau (plateau puzzle)</a:t>
            </a:r>
            <a:endParaRPr/>
          </a:p>
          <a:p>
            <a:pPr marL="457200" lvl="0" indent="-298450" algn="l" rtl="0">
              <a:lnSpc>
                <a:spcPct val="115000"/>
              </a:lnSpc>
              <a:spcBef>
                <a:spcPts val="0"/>
              </a:spcBef>
              <a:spcAft>
                <a:spcPts val="0"/>
              </a:spcAft>
              <a:buClr>
                <a:srgbClr val="135D6D"/>
              </a:buClr>
              <a:buSzPts val="1830"/>
              <a:buFont typeface="Arial"/>
              <a:buChar char="•"/>
            </a:pPr>
            <a:r>
              <a:rPr lang="fr"/>
              <a:t>Les impacts des activités humaines </a:t>
            </a:r>
            <a:endParaRPr/>
          </a:p>
          <a:p>
            <a:pPr marL="914400" lvl="1" indent="-298450" algn="l" rtl="0">
              <a:lnSpc>
                <a:spcPct val="115000"/>
              </a:lnSpc>
              <a:spcBef>
                <a:spcPts val="0"/>
              </a:spcBef>
              <a:spcAft>
                <a:spcPts val="0"/>
              </a:spcAft>
              <a:buClr>
                <a:srgbClr val="135D6D"/>
              </a:buClr>
              <a:buSzPts val="1830"/>
              <a:buFont typeface="Courier New"/>
              <a:buChar char="o"/>
            </a:pPr>
            <a:r>
              <a:rPr lang="fr" sz="1600"/>
              <a:t>Frises d’impact</a:t>
            </a:r>
            <a:endParaRPr/>
          </a:p>
          <a:p>
            <a:pPr marL="914400" lvl="1" indent="-298450" algn="l" rtl="0">
              <a:lnSpc>
                <a:spcPct val="115000"/>
              </a:lnSpc>
              <a:spcBef>
                <a:spcPts val="0"/>
              </a:spcBef>
              <a:spcAft>
                <a:spcPts val="0"/>
              </a:spcAft>
              <a:buClr>
                <a:srgbClr val="135D6D"/>
              </a:buClr>
              <a:buSzPts val="1830"/>
              <a:buFont typeface="Courier New"/>
              <a:buChar char="o"/>
            </a:pPr>
            <a:r>
              <a:rPr lang="fr" sz="1600"/>
              <a:t>Jeu empreinte eau</a:t>
            </a:r>
            <a:endParaRPr sz="1600"/>
          </a:p>
        </p:txBody>
      </p:sp>
      <p:sp>
        <p:nvSpPr>
          <p:cNvPr id="837" name="Google Shape;837;p62"/>
          <p:cNvSpPr txBox="1"/>
          <p:nvPr/>
        </p:nvSpPr>
        <p:spPr>
          <a:xfrm>
            <a:off x="311699" y="1144850"/>
            <a:ext cx="4101363" cy="1954351"/>
          </a:xfrm>
          <a:prstGeom prst="rect">
            <a:avLst/>
          </a:prstGeom>
          <a:noFill/>
          <a:ln>
            <a:noFill/>
          </a:ln>
        </p:spPr>
        <p:txBody>
          <a:bodyPr spcFirstLastPara="1" wrap="square" lIns="91425" tIns="91425" rIns="91425" bIns="91425" anchor="t" anchorCtr="0">
            <a:spAutoFit/>
          </a:bodyPr>
          <a:lstStyle/>
          <a:p>
            <a:pPr marL="457200" marR="0" lvl="0" indent="-309245" algn="l" rtl="0">
              <a:lnSpc>
                <a:spcPct val="115000"/>
              </a:lnSpc>
              <a:spcBef>
                <a:spcPts val="0"/>
              </a:spcBef>
              <a:spcAft>
                <a:spcPts val="0"/>
              </a:spcAft>
              <a:buClr>
                <a:schemeClr val="dk2"/>
              </a:buClr>
              <a:buSzPts val="2000"/>
              <a:buFont typeface="Twentieth Century"/>
              <a:buChar char="•"/>
            </a:pPr>
            <a:r>
              <a:rPr lang="fr" sz="2000" b="0" i="0" u="none" strike="noStrike" cap="none" dirty="0">
                <a:solidFill>
                  <a:schemeClr val="dk1"/>
                </a:solidFill>
                <a:latin typeface="Twentieth Century"/>
                <a:ea typeface="Twentieth Century"/>
                <a:cs typeface="Twentieth Century"/>
                <a:sym typeface="Twentieth Century"/>
              </a:rPr>
              <a:t>Durée : 2 heures (adultes : 1h30)</a:t>
            </a:r>
            <a:endParaRPr sz="2000" b="0" i="0" u="none" strike="noStrike" cap="none" dirty="0">
              <a:solidFill>
                <a:schemeClr val="dk1"/>
              </a:solidFill>
              <a:latin typeface="Twentieth Century"/>
              <a:ea typeface="Twentieth Century"/>
              <a:cs typeface="Twentieth Century"/>
              <a:sym typeface="Twentieth Century"/>
            </a:endParaRPr>
          </a:p>
          <a:p>
            <a:pPr marL="457200" marR="0" lvl="0" indent="-309245" algn="l" rtl="0">
              <a:lnSpc>
                <a:spcPct val="115000"/>
              </a:lnSpc>
              <a:spcBef>
                <a:spcPts val="0"/>
              </a:spcBef>
              <a:spcAft>
                <a:spcPts val="0"/>
              </a:spcAft>
              <a:buClr>
                <a:schemeClr val="dk2"/>
              </a:buClr>
              <a:buSzPts val="2000"/>
              <a:buFont typeface="Twentieth Century"/>
              <a:buChar char="•"/>
            </a:pPr>
            <a:r>
              <a:rPr lang="fr" sz="2000" b="0" i="0" u="none" strike="noStrike" cap="none" dirty="0">
                <a:solidFill>
                  <a:schemeClr val="dk1"/>
                </a:solidFill>
                <a:latin typeface="Twentieth Century"/>
                <a:ea typeface="Twentieth Century"/>
                <a:cs typeface="Twentieth Century"/>
                <a:sym typeface="Twentieth Century"/>
              </a:rPr>
              <a:t>Public : 8/10 ans </a:t>
            </a:r>
            <a:r>
              <a:rPr lang="fr" sz="2000" dirty="0">
                <a:solidFill>
                  <a:schemeClr val="dk1"/>
                </a:solidFill>
                <a:latin typeface="Twentieth Century"/>
                <a:ea typeface="Twentieth Century"/>
                <a:cs typeface="Twentieth Century"/>
                <a:sym typeface="Twentieth Century"/>
              </a:rPr>
              <a:t>→</a:t>
            </a:r>
            <a:r>
              <a:rPr lang="fr" sz="2000" b="0" i="0" u="none" strike="noStrike" cap="none" dirty="0">
                <a:solidFill>
                  <a:schemeClr val="dk1"/>
                </a:solidFill>
                <a:latin typeface="Twentieth Century"/>
                <a:ea typeface="Twentieth Century"/>
                <a:cs typeface="Twentieth Century"/>
                <a:sym typeface="Twentieth Century"/>
              </a:rPr>
              <a:t> 15 ans</a:t>
            </a:r>
            <a:endParaRPr sz="1400" b="0" i="0" u="none" strike="noStrike" cap="none" dirty="0">
              <a:solidFill>
                <a:srgbClr val="000000"/>
              </a:solidFill>
              <a:latin typeface="Arial"/>
              <a:ea typeface="Arial"/>
              <a:cs typeface="Arial"/>
              <a:sym typeface="Arial"/>
            </a:endParaRPr>
          </a:p>
          <a:p>
            <a:pPr marL="457200" marR="0" lvl="0" indent="-309245" algn="l" rtl="0">
              <a:lnSpc>
                <a:spcPct val="115000"/>
              </a:lnSpc>
              <a:spcBef>
                <a:spcPts val="0"/>
              </a:spcBef>
              <a:spcAft>
                <a:spcPts val="0"/>
              </a:spcAft>
              <a:buClr>
                <a:schemeClr val="dk2"/>
              </a:buClr>
              <a:buSzPts val="2000"/>
              <a:buFont typeface="Twentieth Century"/>
              <a:buChar char="•"/>
            </a:pPr>
            <a:r>
              <a:rPr lang="fr" sz="2000" b="0" i="0" u="none" strike="noStrike" cap="none" dirty="0">
                <a:solidFill>
                  <a:schemeClr val="dk1"/>
                </a:solidFill>
                <a:latin typeface="Twentieth Century"/>
                <a:ea typeface="Twentieth Century"/>
                <a:cs typeface="Twentieth Century"/>
                <a:sym typeface="Twentieth Century"/>
              </a:rPr>
              <a:t>6 à 12 participants (1/2 tables)</a:t>
            </a:r>
            <a:endParaRPr sz="1400" b="0" i="0" u="none" strike="noStrike" cap="none" dirty="0">
              <a:solidFill>
                <a:srgbClr val="000000"/>
              </a:solidFill>
              <a:latin typeface="Arial"/>
              <a:ea typeface="Arial"/>
              <a:cs typeface="Arial"/>
              <a:sym typeface="Arial"/>
            </a:endParaRPr>
          </a:p>
          <a:p>
            <a:pPr marL="457200" marR="0" lvl="0" indent="-309245" algn="l" rtl="0">
              <a:lnSpc>
                <a:spcPct val="115000"/>
              </a:lnSpc>
              <a:spcBef>
                <a:spcPts val="0"/>
              </a:spcBef>
              <a:spcAft>
                <a:spcPts val="0"/>
              </a:spcAft>
              <a:buClr>
                <a:schemeClr val="dk2"/>
              </a:buClr>
              <a:buSzPts val="2000"/>
              <a:buFont typeface="Twentieth Century"/>
              <a:buChar char="•"/>
            </a:pPr>
            <a:r>
              <a:rPr lang="fr" sz="2000" b="0" i="0" u="none" strike="noStrike" cap="none" dirty="0">
                <a:solidFill>
                  <a:schemeClr val="dk1"/>
                </a:solidFill>
                <a:latin typeface="Twentieth Century"/>
                <a:ea typeface="Twentieth Century"/>
                <a:cs typeface="Twentieth Century"/>
                <a:sym typeface="Twentieth Century"/>
              </a:rPr>
              <a:t>Accessible gratuitement aux enseignant·es, sans formation</a:t>
            </a:r>
            <a:endParaRPr sz="2000" b="0" i="0" u="none" strike="noStrike" cap="none" dirty="0">
              <a:solidFill>
                <a:schemeClr val="dk1"/>
              </a:solidFill>
              <a:latin typeface="Twentieth Century"/>
              <a:ea typeface="Twentieth Century"/>
              <a:cs typeface="Twentieth Century"/>
              <a:sym typeface="Twentieth Century"/>
            </a:endParaRPr>
          </a:p>
        </p:txBody>
      </p:sp>
      <p:pic>
        <p:nvPicPr>
          <p:cNvPr id="838" name="Google Shape;838;p62"/>
          <p:cNvPicPr preferRelativeResize="0"/>
          <p:nvPr/>
        </p:nvPicPr>
        <p:blipFill rotWithShape="1">
          <a:blip r:embed="rId5">
            <a:alphaModFix/>
          </a:blip>
          <a:srcRect/>
          <a:stretch/>
        </p:blipFill>
        <p:spPr>
          <a:xfrm>
            <a:off x="4324574" y="727841"/>
            <a:ext cx="4658185" cy="1915347"/>
          </a:xfrm>
          <a:prstGeom prst="rect">
            <a:avLst/>
          </a:prstGeom>
          <a:noFill/>
          <a:ln>
            <a:noFill/>
          </a:ln>
        </p:spPr>
      </p:pic>
      <p:pic>
        <p:nvPicPr>
          <p:cNvPr id="839" name="Google Shape;839;p62"/>
          <p:cNvPicPr preferRelativeResize="0"/>
          <p:nvPr/>
        </p:nvPicPr>
        <p:blipFill rotWithShape="1">
          <a:blip r:embed="rId6">
            <a:alphaModFix/>
          </a:blip>
          <a:srcRect/>
          <a:stretch/>
        </p:blipFill>
        <p:spPr>
          <a:xfrm>
            <a:off x="5103551" y="3081368"/>
            <a:ext cx="2104074" cy="1008803"/>
          </a:xfrm>
          <a:prstGeom prst="rect">
            <a:avLst/>
          </a:prstGeom>
          <a:noFill/>
          <a:ln>
            <a:noFill/>
          </a:ln>
        </p:spPr>
      </p:pic>
      <p:pic>
        <p:nvPicPr>
          <p:cNvPr id="840" name="Google Shape;840;p62"/>
          <p:cNvPicPr preferRelativeResize="0"/>
          <p:nvPr/>
        </p:nvPicPr>
        <p:blipFill rotWithShape="1">
          <a:blip r:embed="rId7">
            <a:alphaModFix/>
          </a:blip>
          <a:srcRect/>
          <a:stretch/>
        </p:blipFill>
        <p:spPr>
          <a:xfrm>
            <a:off x="6841864" y="4084782"/>
            <a:ext cx="1990436" cy="979079"/>
          </a:xfrm>
          <a:prstGeom prst="rect">
            <a:avLst/>
          </a:prstGeom>
          <a:noFill/>
          <a:ln>
            <a:noFill/>
          </a:ln>
        </p:spPr>
      </p:pic>
      <p:cxnSp>
        <p:nvCxnSpPr>
          <p:cNvPr id="841" name="Google Shape;841;p62"/>
          <p:cNvCxnSpPr>
            <a:stCxn id="839" idx="2"/>
            <a:endCxn id="840" idx="1"/>
          </p:cNvCxnSpPr>
          <p:nvPr/>
        </p:nvCxnSpPr>
        <p:spPr>
          <a:xfrm>
            <a:off x="6155588" y="4090171"/>
            <a:ext cx="686400" cy="484200"/>
          </a:xfrm>
          <a:prstGeom prst="straightConnector1">
            <a:avLst/>
          </a:prstGeom>
          <a:noFill/>
          <a:ln w="9525" cap="flat" cmpd="sng">
            <a:solidFill>
              <a:schemeClr val="dk1"/>
            </a:solidFill>
            <a:prstDash val="solid"/>
            <a:round/>
            <a:headEnd type="triangle" w="med" len="med"/>
            <a:tailEnd type="triangle" w="med" len="med"/>
          </a:ln>
        </p:spPr>
      </p:cxnSp>
      <p:sp>
        <p:nvSpPr>
          <p:cNvPr id="842" name="Google Shape;842;p62"/>
          <p:cNvSpPr txBox="1"/>
          <p:nvPr/>
        </p:nvSpPr>
        <p:spPr>
          <a:xfrm>
            <a:off x="4930730" y="466009"/>
            <a:ext cx="15680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0" i="0" u="none" strike="noStrike" cap="none">
                <a:solidFill>
                  <a:srgbClr val="000000"/>
                </a:solidFill>
                <a:latin typeface="Arial"/>
                <a:ea typeface="Arial"/>
                <a:cs typeface="Arial"/>
                <a:sym typeface="Arial"/>
              </a:rPr>
              <a:t>1) Plateau puzzle</a:t>
            </a:r>
            <a:endParaRPr/>
          </a:p>
        </p:txBody>
      </p:sp>
      <p:sp>
        <p:nvSpPr>
          <p:cNvPr id="843" name="Google Shape;843;p62"/>
          <p:cNvSpPr txBox="1"/>
          <p:nvPr/>
        </p:nvSpPr>
        <p:spPr>
          <a:xfrm>
            <a:off x="7264242" y="466009"/>
            <a:ext cx="159691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0" i="0" u="none" strike="noStrike" cap="none">
                <a:solidFill>
                  <a:srgbClr val="000000"/>
                </a:solidFill>
                <a:latin typeface="Arial"/>
                <a:ea typeface="Arial"/>
                <a:cs typeface="Arial"/>
                <a:sym typeface="Arial"/>
              </a:rPr>
              <a:t>2) Frises d’impact</a:t>
            </a:r>
            <a:endParaRPr/>
          </a:p>
        </p:txBody>
      </p:sp>
      <p:sp>
        <p:nvSpPr>
          <p:cNvPr id="844" name="Google Shape;844;p62"/>
          <p:cNvSpPr txBox="1"/>
          <p:nvPr/>
        </p:nvSpPr>
        <p:spPr>
          <a:xfrm>
            <a:off x="5056754" y="2791424"/>
            <a:ext cx="157767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0" i="0" u="none" strike="noStrike" cap="none">
                <a:solidFill>
                  <a:srgbClr val="000000"/>
                </a:solidFill>
                <a:latin typeface="Arial"/>
                <a:ea typeface="Arial"/>
                <a:cs typeface="Arial"/>
                <a:sym typeface="Arial"/>
              </a:rPr>
              <a:t>3) Empreinte Eau</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gf22f74069e_0_26"/>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21146"/>
              <a:buFont typeface="Twentieth Century"/>
              <a:buNone/>
            </a:pPr>
            <a:r>
              <a:rPr lang="fr">
                <a:solidFill>
                  <a:schemeClr val="lt1"/>
                </a:solidFill>
              </a:rPr>
              <a:t>LICENCE &amp;</a:t>
            </a:r>
            <a:br>
              <a:rPr lang="fr">
                <a:solidFill>
                  <a:schemeClr val="lt1"/>
                </a:solidFill>
              </a:rPr>
            </a:br>
            <a:r>
              <a:rPr lang="fr">
                <a:solidFill>
                  <a:schemeClr val="lt1"/>
                </a:solidFill>
              </a:rPr>
              <a:t>CONDITIONS COMMERCIALES</a:t>
            </a:r>
            <a:endParaRPr>
              <a:solidFill>
                <a:schemeClr val="lt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87"/>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dirty="0">
                <a:solidFill>
                  <a:srgbClr val="135D6D"/>
                </a:solidFill>
              </a:rPr>
              <a:t>Niveaux</a:t>
            </a:r>
            <a:endParaRPr dirty="0"/>
          </a:p>
        </p:txBody>
      </p:sp>
      <p:sp>
        <p:nvSpPr>
          <p:cNvPr id="855" name="Google Shape;855;p87"/>
          <p:cNvSpPr txBox="1">
            <a:spLocks noGrp="1"/>
          </p:cNvSpPr>
          <p:nvPr>
            <p:ph type="body" idx="1"/>
          </p:nvPr>
        </p:nvSpPr>
        <p:spPr>
          <a:xfrm>
            <a:off x="311700" y="878526"/>
            <a:ext cx="8520599" cy="4153918"/>
          </a:xfrm>
          <a:prstGeom prst="rect">
            <a:avLst/>
          </a:prstGeom>
          <a:noFill/>
          <a:ln>
            <a:noFill/>
          </a:ln>
        </p:spPr>
        <p:txBody>
          <a:bodyPr spcFirstLastPara="1" wrap="square" lIns="91425" tIns="91425" rIns="91425" bIns="91425" anchor="t" anchorCtr="0">
            <a:normAutofit fontScale="92500" lnSpcReduction="20000"/>
          </a:bodyPr>
          <a:lstStyle/>
          <a:p>
            <a:pPr marL="105033" lvl="0" indent="0" algn="just" rtl="0">
              <a:lnSpc>
                <a:spcPct val="90000"/>
              </a:lnSpc>
              <a:spcBef>
                <a:spcPts val="800"/>
              </a:spcBef>
              <a:spcAft>
                <a:spcPts val="0"/>
              </a:spcAft>
              <a:buClr>
                <a:schemeClr val="dk1"/>
              </a:buClr>
              <a:buSzPct val="105189"/>
              <a:buNone/>
            </a:pPr>
            <a:r>
              <a:rPr lang="fr-FR" b="1" dirty="0">
                <a:solidFill>
                  <a:schemeClr val="tx1">
                    <a:lumMod val="95000"/>
                    <a:lumOff val="5000"/>
                  </a:schemeClr>
                </a:solidFill>
              </a:rPr>
              <a:t>ADHESION OBLIGATOIRE (année glissante à la date d’adhésion)</a:t>
            </a:r>
          </a:p>
          <a:p>
            <a:pPr marL="105033" lvl="0" indent="0" algn="just" rtl="0">
              <a:lnSpc>
                <a:spcPct val="90000"/>
              </a:lnSpc>
              <a:spcBef>
                <a:spcPts val="800"/>
              </a:spcBef>
              <a:spcAft>
                <a:spcPts val="0"/>
              </a:spcAft>
              <a:buClr>
                <a:schemeClr val="dk1"/>
              </a:buClr>
              <a:buSzPct val="105189"/>
              <a:buNone/>
            </a:pPr>
            <a:endParaRPr lang="fr-FR" sz="600" b="1" dirty="0">
              <a:solidFill>
                <a:schemeClr val="tx1">
                  <a:lumMod val="95000"/>
                  <a:lumOff val="5000"/>
                </a:schemeClr>
              </a:solidFill>
            </a:endParaRPr>
          </a:p>
          <a:p>
            <a:pPr marL="457200" lvl="0" indent="-352167" algn="just" rtl="0">
              <a:lnSpc>
                <a:spcPct val="90000"/>
              </a:lnSpc>
              <a:spcBef>
                <a:spcPts val="800"/>
              </a:spcBef>
              <a:spcAft>
                <a:spcPts val="0"/>
              </a:spcAft>
              <a:buClr>
                <a:schemeClr val="dk1"/>
              </a:buClr>
              <a:buSzPct val="105189"/>
              <a:buChar char="●"/>
            </a:pPr>
            <a:r>
              <a:rPr lang="fr-FR" b="1" dirty="0">
                <a:solidFill>
                  <a:schemeClr val="accent2">
                    <a:lumMod val="40000"/>
                    <a:lumOff val="60000"/>
                  </a:schemeClr>
                </a:solidFill>
              </a:rPr>
              <a:t>Niveau Ruisseau </a:t>
            </a:r>
            <a:r>
              <a:rPr lang="fr-FR" dirty="0">
                <a:solidFill>
                  <a:schemeClr val="dk1"/>
                </a:solidFill>
              </a:rPr>
              <a:t>: animateur qui a suivi une formation à l’animation de la Fresque de l’Eau.</a:t>
            </a:r>
          </a:p>
          <a:p>
            <a:pPr marL="105033" lvl="0" indent="0" algn="just" rtl="0">
              <a:lnSpc>
                <a:spcPct val="90000"/>
              </a:lnSpc>
              <a:spcBef>
                <a:spcPts val="800"/>
              </a:spcBef>
              <a:spcAft>
                <a:spcPts val="0"/>
              </a:spcAft>
              <a:buClr>
                <a:schemeClr val="dk1"/>
              </a:buClr>
              <a:buSzPct val="105189"/>
              <a:buNone/>
            </a:pPr>
            <a:endParaRPr lang="fr-FR" sz="600" dirty="0">
              <a:solidFill>
                <a:schemeClr val="dk1"/>
              </a:solidFill>
            </a:endParaRPr>
          </a:p>
          <a:p>
            <a:pPr marL="457200" lvl="0" indent="-352167" algn="just" rtl="0">
              <a:lnSpc>
                <a:spcPct val="90000"/>
              </a:lnSpc>
              <a:spcBef>
                <a:spcPts val="800"/>
              </a:spcBef>
              <a:spcAft>
                <a:spcPts val="0"/>
              </a:spcAft>
              <a:buClr>
                <a:schemeClr val="dk1"/>
              </a:buClr>
              <a:buSzPct val="105189"/>
              <a:buChar char="●"/>
            </a:pPr>
            <a:r>
              <a:rPr lang="fr-FR" b="1" dirty="0">
                <a:solidFill>
                  <a:schemeClr val="accent1"/>
                </a:solidFill>
              </a:rPr>
              <a:t>Niveau Rivière </a:t>
            </a:r>
            <a:r>
              <a:rPr lang="fr-FR" dirty="0">
                <a:solidFill>
                  <a:schemeClr val="dk1"/>
                </a:solidFill>
              </a:rPr>
              <a:t>: animateur qui a à son actif au moins 3 animations de Fresque de l’Eau en tant qu'animateur principal et dont la maitrise de l’atelier a été validée lors d’une </a:t>
            </a:r>
            <a:r>
              <a:rPr lang="fr-FR" b="1" dirty="0">
                <a:solidFill>
                  <a:schemeClr val="dk1"/>
                </a:solidFill>
              </a:rPr>
              <a:t>coanimation avec un animateur expérimenté de niveau Fleuve</a:t>
            </a:r>
            <a:r>
              <a:rPr lang="fr-FR" dirty="0">
                <a:solidFill>
                  <a:schemeClr val="dk1"/>
                </a:solidFill>
              </a:rPr>
              <a:t>. Pour trouver un animateur expérimenté, un salon Discord est dédié.</a:t>
            </a:r>
          </a:p>
          <a:p>
            <a:pPr marL="457200" lvl="0" indent="-352167" algn="just" rtl="0">
              <a:lnSpc>
                <a:spcPct val="90000"/>
              </a:lnSpc>
              <a:spcBef>
                <a:spcPts val="800"/>
              </a:spcBef>
              <a:spcAft>
                <a:spcPts val="0"/>
              </a:spcAft>
              <a:buClr>
                <a:schemeClr val="dk1"/>
              </a:buClr>
              <a:buSzPct val="105189"/>
              <a:buChar char="●"/>
            </a:pPr>
            <a:endParaRPr lang="fr-FR" sz="600" dirty="0">
              <a:solidFill>
                <a:schemeClr val="dk1"/>
              </a:solidFill>
            </a:endParaRPr>
          </a:p>
          <a:p>
            <a:pPr marL="457200" lvl="0" indent="-352167" algn="just" rtl="0">
              <a:lnSpc>
                <a:spcPct val="90000"/>
              </a:lnSpc>
              <a:spcBef>
                <a:spcPts val="800"/>
              </a:spcBef>
              <a:spcAft>
                <a:spcPts val="0"/>
              </a:spcAft>
              <a:buClr>
                <a:schemeClr val="dk1"/>
              </a:buClr>
              <a:buSzPct val="105189"/>
              <a:buChar char="●"/>
            </a:pPr>
            <a:r>
              <a:rPr lang="fr-FR" b="1" dirty="0">
                <a:solidFill>
                  <a:srgbClr val="0070C0"/>
                </a:solidFill>
              </a:rPr>
              <a:t>Niveau Fleuve </a:t>
            </a:r>
            <a:r>
              <a:rPr lang="fr-FR" dirty="0">
                <a:solidFill>
                  <a:schemeClr val="dk1"/>
                </a:solidFill>
              </a:rPr>
              <a:t>: animateur de niveau Rivière, qui a à son actif au moins 7 animations de Fresque de l’Eau en tant qu’animateur principal, et qui a suivi une session de formation afin de devenir formateur pour former de nouveaux animateurs. </a:t>
            </a:r>
          </a:p>
          <a:p>
            <a:pPr marL="457200" lvl="0" indent="-352167" algn="just" rtl="0">
              <a:lnSpc>
                <a:spcPct val="90000"/>
              </a:lnSpc>
              <a:spcBef>
                <a:spcPts val="800"/>
              </a:spcBef>
              <a:spcAft>
                <a:spcPts val="0"/>
              </a:spcAft>
              <a:buClr>
                <a:schemeClr val="dk1"/>
              </a:buClr>
              <a:buSzPct val="105189"/>
              <a:buChar char="●"/>
            </a:pPr>
            <a:endParaRPr lang="fr-FR" sz="600" dirty="0">
              <a:solidFill>
                <a:schemeClr val="dk1"/>
              </a:solidFill>
            </a:endParaRPr>
          </a:p>
          <a:p>
            <a:pPr marL="105033" lvl="0" indent="0" algn="just" rtl="0">
              <a:lnSpc>
                <a:spcPct val="90000"/>
              </a:lnSpc>
              <a:spcBef>
                <a:spcPts val="800"/>
              </a:spcBef>
              <a:spcAft>
                <a:spcPts val="0"/>
              </a:spcAft>
              <a:buClr>
                <a:schemeClr val="dk1"/>
              </a:buClr>
              <a:buSzPct val="105189"/>
              <a:buNone/>
            </a:pPr>
            <a:r>
              <a:rPr lang="fr-FR" b="1" dirty="0">
                <a:solidFill>
                  <a:schemeClr val="dk1"/>
                </a:solidFill>
              </a:rPr>
              <a:t>Vous êtes niveau </a:t>
            </a:r>
            <a:r>
              <a:rPr lang="fr-FR" b="1" dirty="0">
                <a:solidFill>
                  <a:schemeClr val="accent2">
                    <a:lumMod val="40000"/>
                    <a:lumOff val="60000"/>
                  </a:schemeClr>
                </a:solidFill>
              </a:rPr>
              <a:t>Ruisseau</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87"/>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Licence</a:t>
            </a:r>
            <a:endParaRPr/>
          </a:p>
        </p:txBody>
      </p:sp>
      <p:sp>
        <p:nvSpPr>
          <p:cNvPr id="855" name="Google Shape;855;p87"/>
          <p:cNvSpPr txBox="1">
            <a:spLocks noGrp="1"/>
          </p:cNvSpPr>
          <p:nvPr>
            <p:ph type="body" idx="1"/>
          </p:nvPr>
        </p:nvSpPr>
        <p:spPr>
          <a:xfrm>
            <a:off x="311700" y="878526"/>
            <a:ext cx="8520599" cy="4153918"/>
          </a:xfrm>
          <a:prstGeom prst="rect">
            <a:avLst/>
          </a:prstGeom>
          <a:noFill/>
          <a:ln>
            <a:noFill/>
          </a:ln>
        </p:spPr>
        <p:txBody>
          <a:bodyPr spcFirstLastPara="1" wrap="square" lIns="91425" tIns="91425" rIns="91425" bIns="91425" anchor="t" anchorCtr="0">
            <a:normAutofit fontScale="92500" lnSpcReduction="10000"/>
          </a:bodyPr>
          <a:lstStyle/>
          <a:p>
            <a:pPr marL="457200" lvl="0" indent="-352167" algn="just" rtl="0">
              <a:lnSpc>
                <a:spcPct val="90000"/>
              </a:lnSpc>
              <a:spcBef>
                <a:spcPts val="800"/>
              </a:spcBef>
              <a:spcAft>
                <a:spcPts val="0"/>
              </a:spcAft>
              <a:buClr>
                <a:schemeClr val="dk1"/>
              </a:buClr>
              <a:buSzPct val="105189"/>
              <a:buChar char="●"/>
            </a:pPr>
            <a:r>
              <a:rPr lang="fr" dirty="0">
                <a:solidFill>
                  <a:schemeClr val="dk1"/>
                </a:solidFill>
              </a:rPr>
              <a:t>Licence CC </a:t>
            </a:r>
            <a:r>
              <a:rPr lang="fr" u="sng" dirty="0">
                <a:solidFill>
                  <a:schemeClr val="dk1"/>
                </a:solidFill>
                <a:hlinkClick r:id="rId3">
                  <a:extLst>
                    <a:ext uri="{A12FA001-AC4F-418D-AE19-62706E023703}">
                      <ahyp:hlinkClr xmlns:ahyp="http://schemas.microsoft.com/office/drawing/2018/hyperlinkcolor" val="tx"/>
                    </a:ext>
                  </a:extLst>
                </a:hlinkClick>
              </a:rPr>
              <a:t>BY-NC-ND</a:t>
            </a:r>
            <a:r>
              <a:rPr lang="fr" dirty="0">
                <a:solidFill>
                  <a:schemeClr val="dk1"/>
                </a:solidFill>
              </a:rPr>
              <a:t> (créditer les auteurs, non commercial, non modifiable)</a:t>
            </a:r>
            <a:endParaRPr dirty="0"/>
          </a:p>
          <a:p>
            <a:pPr marL="457200" lvl="0" indent="-352167" algn="l" rtl="0">
              <a:lnSpc>
                <a:spcPct val="90000"/>
              </a:lnSpc>
              <a:spcBef>
                <a:spcPts val="1200"/>
              </a:spcBef>
              <a:spcAft>
                <a:spcPts val="0"/>
              </a:spcAft>
              <a:buClr>
                <a:schemeClr val="dk1"/>
              </a:buClr>
              <a:buSzPct val="105189"/>
              <a:buChar char="●"/>
            </a:pPr>
            <a:r>
              <a:rPr lang="fr" dirty="0">
                <a:solidFill>
                  <a:schemeClr val="dk1"/>
                </a:solidFill>
              </a:rPr>
              <a:t>Si animation en Anglais : utiliser le nom </a:t>
            </a:r>
            <a:r>
              <a:rPr lang="fr" b="1" dirty="0">
                <a:solidFill>
                  <a:schemeClr val="dk1"/>
                </a:solidFill>
              </a:rPr>
              <a:t>“The Water Puzzle Workshop”</a:t>
            </a:r>
            <a:r>
              <a:rPr lang="fr" dirty="0">
                <a:solidFill>
                  <a:schemeClr val="dk1"/>
                </a:solidFill>
              </a:rPr>
              <a:t>, en espagnol</a:t>
            </a:r>
            <a:r>
              <a:rPr lang="fr" b="1" dirty="0">
                <a:solidFill>
                  <a:schemeClr val="dk1"/>
                </a:solidFill>
              </a:rPr>
              <a:t> “Mural del Agua”</a:t>
            </a:r>
            <a:endParaRPr b="1" dirty="0"/>
          </a:p>
          <a:p>
            <a:pPr marL="457200" lvl="0" indent="-352167" algn="l" rtl="0">
              <a:lnSpc>
                <a:spcPct val="90000"/>
              </a:lnSpc>
              <a:spcBef>
                <a:spcPts val="1200"/>
              </a:spcBef>
              <a:spcAft>
                <a:spcPts val="0"/>
              </a:spcAft>
              <a:buClr>
                <a:schemeClr val="dk1"/>
              </a:buClr>
              <a:buSzPct val="105189"/>
              <a:buChar char="●"/>
            </a:pPr>
            <a:r>
              <a:rPr lang="fr" dirty="0">
                <a:solidFill>
                  <a:schemeClr val="dk1"/>
                </a:solidFill>
              </a:rPr>
              <a:t>Commercialisation (</a:t>
            </a:r>
            <a:r>
              <a:rPr lang="fr" sz="2600" b="1" u="sng" dirty="0">
                <a:solidFill>
                  <a:srgbClr val="FF0000"/>
                </a:solidFill>
              </a:rPr>
              <a:t>CGU à lire</a:t>
            </a:r>
            <a:r>
              <a:rPr lang="fr" dirty="0">
                <a:solidFill>
                  <a:schemeClr val="dk1"/>
                </a:solidFill>
              </a:rPr>
              <a:t>) :</a:t>
            </a:r>
            <a:endParaRPr dirty="0"/>
          </a:p>
          <a:p>
            <a:pPr marL="835278" lvl="1" indent="-285747" algn="just" rtl="0">
              <a:lnSpc>
                <a:spcPct val="90000"/>
              </a:lnSpc>
              <a:spcBef>
                <a:spcPts val="1200"/>
              </a:spcBef>
              <a:spcAft>
                <a:spcPts val="0"/>
              </a:spcAft>
              <a:buClr>
                <a:schemeClr val="dk1"/>
              </a:buClr>
              <a:buSzPct val="128888"/>
              <a:buFont typeface="Noto Sans Symbols"/>
              <a:buChar char="✔"/>
            </a:pPr>
            <a:r>
              <a:rPr lang="fr" sz="1800" dirty="0">
                <a:solidFill>
                  <a:schemeClr val="dk1"/>
                </a:solidFill>
              </a:rPr>
              <a:t>Pas de reversement en tant que bénévole, enseignant et dans un cadre associatif si gratuité pour les participants</a:t>
            </a:r>
            <a:endParaRPr sz="1800" u="sng" dirty="0"/>
          </a:p>
          <a:p>
            <a:pPr marL="835278" lvl="1" indent="-285747" algn="just" rtl="0">
              <a:lnSpc>
                <a:spcPct val="90000"/>
              </a:lnSpc>
              <a:spcBef>
                <a:spcPts val="1200"/>
              </a:spcBef>
              <a:spcAft>
                <a:spcPts val="0"/>
              </a:spcAft>
              <a:buClr>
                <a:schemeClr val="dk1"/>
              </a:buClr>
              <a:buSzPct val="128888"/>
              <a:buFont typeface="Noto Sans Symbols"/>
              <a:buChar char="✔"/>
            </a:pPr>
            <a:r>
              <a:rPr lang="fr" sz="1800" dirty="0">
                <a:solidFill>
                  <a:schemeClr val="dk1"/>
                </a:solidFill>
              </a:rPr>
              <a:t>3€ / participant dans un cadre professionnel salarié (vos collègues, les élus associés à votre structure si vous êtes dans une collectivité)</a:t>
            </a:r>
            <a:endParaRPr dirty="0"/>
          </a:p>
          <a:p>
            <a:pPr marL="835278" lvl="1" indent="-285747" algn="just" rtl="0">
              <a:lnSpc>
                <a:spcPct val="90000"/>
              </a:lnSpc>
              <a:spcBef>
                <a:spcPts val="1200"/>
              </a:spcBef>
              <a:spcAft>
                <a:spcPts val="0"/>
              </a:spcAft>
              <a:buClr>
                <a:schemeClr val="dk1"/>
              </a:buClr>
              <a:buSzPct val="128888"/>
              <a:buFont typeface="Noto Sans Symbols"/>
              <a:buChar char="✔"/>
            </a:pPr>
            <a:r>
              <a:rPr lang="fr" sz="1800" dirty="0">
                <a:solidFill>
                  <a:schemeClr val="dk1"/>
                </a:solidFill>
              </a:rPr>
              <a:t>10% montant de la facture HT pour une prestation facturée ou une animation vers une structure extérieure (</a:t>
            </a:r>
            <a:r>
              <a:rPr lang="fr" sz="1800" u="sng" dirty="0">
                <a:solidFill>
                  <a:schemeClr val="dk1"/>
                </a:solidFill>
              </a:rPr>
              <a:t>il faut </a:t>
            </a:r>
            <a:r>
              <a:rPr lang="fr" sz="1800" u="sng" dirty="0"/>
              <a:t>avoir le</a:t>
            </a:r>
            <a:r>
              <a:rPr lang="fr" sz="1800" u="sng" dirty="0">
                <a:solidFill>
                  <a:schemeClr val="dk1"/>
                </a:solidFill>
              </a:rPr>
              <a:t> </a:t>
            </a:r>
            <a:r>
              <a:rPr lang="fr" sz="1800" b="1" u="sng" dirty="0">
                <a:solidFill>
                  <a:srgbClr val="FF0000"/>
                </a:solidFill>
              </a:rPr>
              <a:t>niveau rivière ou fleuve</a:t>
            </a:r>
            <a:r>
              <a:rPr lang="fr" sz="1800" dirty="0">
                <a:solidFill>
                  <a:schemeClr val="dk1"/>
                </a:solidFill>
              </a:rPr>
              <a:t>)</a:t>
            </a:r>
            <a:endParaRPr dirty="0"/>
          </a:p>
          <a:p>
            <a:pPr marL="457200" lvl="0" indent="-352167" algn="just" rtl="0">
              <a:lnSpc>
                <a:spcPct val="90000"/>
              </a:lnSpc>
              <a:spcBef>
                <a:spcPts val="1200"/>
              </a:spcBef>
              <a:spcAft>
                <a:spcPts val="0"/>
              </a:spcAft>
              <a:buClr>
                <a:schemeClr val="dk1"/>
              </a:buClr>
              <a:buSzPct val="100180"/>
              <a:buChar char="●"/>
            </a:pPr>
            <a:r>
              <a:rPr lang="fr" sz="2100" dirty="0"/>
              <a:t>Rappel : le paiement des droits d’utilisation a pour but d’aider l’association à se développer et à investir dans des nouveaux ateliers (en plus de financer les salaires).</a:t>
            </a:r>
            <a:endParaRPr sz="2100" dirty="0"/>
          </a:p>
        </p:txBody>
      </p:sp>
    </p:spTree>
    <p:extLst>
      <p:ext uri="{BB962C8B-B14F-4D97-AF65-F5344CB8AC3E}">
        <p14:creationId xmlns:p14="http://schemas.microsoft.com/office/powerpoint/2010/main" val="40096764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88"/>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Statut animateur pro agréé</a:t>
            </a:r>
            <a:endParaRPr/>
          </a:p>
        </p:txBody>
      </p:sp>
      <p:sp>
        <p:nvSpPr>
          <p:cNvPr id="861" name="Google Shape;861;p88"/>
          <p:cNvSpPr txBox="1">
            <a:spLocks noGrp="1"/>
          </p:cNvSpPr>
          <p:nvPr>
            <p:ph type="body" idx="1"/>
          </p:nvPr>
        </p:nvSpPr>
        <p:spPr>
          <a:xfrm>
            <a:off x="311699" y="1097281"/>
            <a:ext cx="8670935" cy="3471594"/>
          </a:xfrm>
          <a:prstGeom prst="rect">
            <a:avLst/>
          </a:prstGeom>
          <a:noFill/>
          <a:ln>
            <a:noFill/>
          </a:ln>
        </p:spPr>
        <p:txBody>
          <a:bodyPr spcFirstLastPara="1" wrap="square" lIns="91425" tIns="91425" rIns="91425" bIns="91425" anchor="t" anchorCtr="0">
            <a:normAutofit lnSpcReduction="10000"/>
          </a:bodyPr>
          <a:lstStyle/>
          <a:p>
            <a:pPr marL="457200" lvl="0" indent="-352167" algn="just" rtl="0">
              <a:lnSpc>
                <a:spcPct val="90000"/>
              </a:lnSpc>
              <a:spcBef>
                <a:spcPts val="800"/>
              </a:spcBef>
              <a:spcAft>
                <a:spcPts val="0"/>
              </a:spcAft>
              <a:buClr>
                <a:schemeClr val="dk1"/>
              </a:buClr>
              <a:buSzPts val="1946"/>
              <a:buChar char="●"/>
            </a:pPr>
            <a:r>
              <a:rPr lang="fr" dirty="0">
                <a:solidFill>
                  <a:schemeClr val="dk1"/>
                </a:solidFill>
              </a:rPr>
              <a:t>Obligatoire si vous voulez facturer des ateliers ou faire des prestations externes à votre structure. Seule ex</a:t>
            </a:r>
            <a:r>
              <a:rPr lang="fr" dirty="0"/>
              <a:t>ception : associations qui font payer le grand public pour une animation : </a:t>
            </a:r>
            <a:r>
              <a:rPr lang="fr" b="1" dirty="0"/>
              <a:t>max une fois par mois</a:t>
            </a:r>
            <a:r>
              <a:rPr lang="fr" dirty="0"/>
              <a:t>.</a:t>
            </a:r>
            <a:endParaRPr dirty="0"/>
          </a:p>
          <a:p>
            <a:pPr marL="457200" lvl="0" indent="-352167" algn="just" rtl="0">
              <a:lnSpc>
                <a:spcPct val="90000"/>
              </a:lnSpc>
              <a:spcBef>
                <a:spcPts val="800"/>
              </a:spcBef>
              <a:spcAft>
                <a:spcPts val="0"/>
              </a:spcAft>
              <a:buClr>
                <a:schemeClr val="dk1"/>
              </a:buClr>
              <a:buSzPts val="1946"/>
              <a:buChar char="●"/>
            </a:pPr>
            <a:r>
              <a:rPr lang="fr" dirty="0"/>
              <a:t>L’association redirige les demandes des entreprises vers ce réseau.</a:t>
            </a:r>
            <a:endParaRPr dirty="0"/>
          </a:p>
          <a:p>
            <a:pPr marL="457200" lvl="0" indent="-352167" algn="just" rtl="0">
              <a:lnSpc>
                <a:spcPct val="90000"/>
              </a:lnSpc>
              <a:spcBef>
                <a:spcPts val="800"/>
              </a:spcBef>
              <a:spcAft>
                <a:spcPts val="0"/>
              </a:spcAft>
              <a:buClr>
                <a:schemeClr val="dk1"/>
              </a:buClr>
              <a:buSzPts val="1946"/>
              <a:buFont typeface="Noto Sans Symbols"/>
              <a:buChar char="⮚"/>
            </a:pPr>
            <a:r>
              <a:rPr lang="fr" sz="2000" dirty="0">
                <a:solidFill>
                  <a:srgbClr val="FF0000"/>
                </a:solidFill>
              </a:rPr>
              <a:t>Il faut avoir le niveau Rivière ou Fleuve (co-animation avec un animateur expérimenté qui vérifie la bonne prise en main de l’atelier + 3 ateliers) !</a:t>
            </a:r>
            <a:endParaRPr dirty="0"/>
          </a:p>
          <a:p>
            <a:pPr marL="457200" lvl="0" indent="-352167" algn="l" rtl="0">
              <a:lnSpc>
                <a:spcPct val="90000"/>
              </a:lnSpc>
              <a:spcBef>
                <a:spcPts val="1200"/>
              </a:spcBef>
              <a:spcAft>
                <a:spcPts val="0"/>
              </a:spcAft>
              <a:buClr>
                <a:schemeClr val="dk1"/>
              </a:buClr>
              <a:buSzPts val="1946"/>
              <a:buChar char="●"/>
            </a:pPr>
            <a:r>
              <a:rPr lang="fr" dirty="0">
                <a:solidFill>
                  <a:schemeClr val="dk1"/>
                </a:solidFill>
              </a:rPr>
              <a:t>Agrément fourni pour l’année N avec des conditions à respecter l’année N-1 :</a:t>
            </a:r>
            <a:endParaRPr dirty="0"/>
          </a:p>
          <a:p>
            <a:pPr marL="835278" lvl="1" indent="-285747" algn="just" rtl="0">
              <a:lnSpc>
                <a:spcPct val="90000"/>
              </a:lnSpc>
              <a:spcBef>
                <a:spcPts val="1200"/>
              </a:spcBef>
              <a:spcAft>
                <a:spcPts val="0"/>
              </a:spcAft>
              <a:buClr>
                <a:schemeClr val="dk1"/>
              </a:buClr>
              <a:buSzPts val="2146"/>
              <a:buFont typeface="Noto Sans Symbols"/>
              <a:buChar char="✔"/>
            </a:pPr>
            <a:r>
              <a:rPr lang="fr" sz="1800" dirty="0">
                <a:solidFill>
                  <a:schemeClr val="dk1"/>
                </a:solidFill>
              </a:rPr>
              <a:t>10% montant de la facture HT reversé pour chaque prestation facturée (reversion possible tous les 2/3 mois)</a:t>
            </a:r>
            <a:endParaRPr dirty="0"/>
          </a:p>
          <a:p>
            <a:pPr marL="835278" lvl="1" indent="-285747" algn="just" rtl="0">
              <a:lnSpc>
                <a:spcPct val="90000"/>
              </a:lnSpc>
              <a:spcBef>
                <a:spcPts val="1200"/>
              </a:spcBef>
              <a:spcAft>
                <a:spcPts val="0"/>
              </a:spcAft>
              <a:buClr>
                <a:schemeClr val="dk1"/>
              </a:buClr>
              <a:buSzPts val="2146"/>
              <a:buFont typeface="Noto Sans Symbols"/>
              <a:buChar char="✔"/>
            </a:pPr>
            <a:r>
              <a:rPr lang="fr" sz="1800" dirty="0"/>
              <a:t>Deux sessions de bénévolat par an pour l’association</a:t>
            </a:r>
            <a:endParaRPr dirty="0"/>
          </a:p>
          <a:p>
            <a:pPr marL="457200" lvl="0" indent="-228600" algn="l" rtl="0">
              <a:lnSpc>
                <a:spcPct val="115000"/>
              </a:lnSpc>
              <a:spcBef>
                <a:spcPts val="0"/>
              </a:spcBef>
              <a:spcAft>
                <a:spcPts val="0"/>
              </a:spcAft>
              <a:buSzPts val="1800"/>
              <a:buNone/>
            </a:pPr>
            <a:endParaRP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69"/>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Agrément pro</a:t>
            </a:r>
            <a:endParaRPr/>
          </a:p>
        </p:txBody>
      </p:sp>
      <p:pic>
        <p:nvPicPr>
          <p:cNvPr id="867" name="Google Shape;867;p69"/>
          <p:cNvPicPr preferRelativeResize="0"/>
          <p:nvPr/>
        </p:nvPicPr>
        <p:blipFill rotWithShape="1">
          <a:blip r:embed="rId3">
            <a:alphaModFix/>
          </a:blip>
          <a:srcRect/>
          <a:stretch/>
        </p:blipFill>
        <p:spPr>
          <a:xfrm>
            <a:off x="0" y="384761"/>
            <a:ext cx="9144000" cy="4688114"/>
          </a:xfrm>
          <a:prstGeom prst="rect">
            <a:avLst/>
          </a:prstGeom>
          <a:noFill/>
          <a:ln>
            <a:noFill/>
          </a:ln>
        </p:spPr>
      </p:pic>
      <p:sp>
        <p:nvSpPr>
          <p:cNvPr id="868" name="Google Shape;868;p69"/>
          <p:cNvSpPr txBox="1"/>
          <p:nvPr/>
        </p:nvSpPr>
        <p:spPr>
          <a:xfrm>
            <a:off x="6990847" y="70625"/>
            <a:ext cx="1997303" cy="400079"/>
          </a:xfrm>
          <a:prstGeom prst="rect">
            <a:avLst/>
          </a:prstGeom>
          <a:solidFill>
            <a:srgbClr val="00FF00"/>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dirty="0">
                <a:solidFill>
                  <a:srgbClr val="000000"/>
                </a:solidFill>
                <a:latin typeface="Arial"/>
                <a:ea typeface="Arial"/>
                <a:cs typeface="Arial"/>
                <a:sym typeface="Arial"/>
              </a:rPr>
              <a:t>Niveau rivière requis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gf22f74069e_0_12"/>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52516"/>
              <a:buFont typeface="Twentieth Century"/>
              <a:buNone/>
            </a:pPr>
            <a:r>
              <a:rPr lang="fr" sz="3400">
                <a:solidFill>
                  <a:schemeClr val="lt1"/>
                </a:solidFill>
              </a:rPr>
              <a:t>OUTILS À DISPOSITION</a:t>
            </a:r>
            <a:br>
              <a:rPr lang="fr" sz="3400">
                <a:solidFill>
                  <a:schemeClr val="lt1"/>
                </a:solidFill>
              </a:rPr>
            </a:br>
            <a:r>
              <a:rPr lang="fr" sz="3400">
                <a:solidFill>
                  <a:schemeClr val="lt1"/>
                </a:solidFill>
              </a:rPr>
              <a:t>DES ANIMATEURS</a:t>
            </a:r>
            <a:endParaRPr sz="3400">
              <a:solidFill>
                <a:schemeClr val="lt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89"/>
          <p:cNvSpPr txBox="1">
            <a:spLocks noGrp="1"/>
          </p:cNvSpPr>
          <p:nvPr>
            <p:ph type="body" idx="1"/>
          </p:nvPr>
        </p:nvSpPr>
        <p:spPr>
          <a:xfrm>
            <a:off x="1" y="795376"/>
            <a:ext cx="9143999" cy="1206144"/>
          </a:xfrm>
          <a:prstGeom prst="rect">
            <a:avLst/>
          </a:prstGeom>
          <a:noFill/>
          <a:ln>
            <a:noFill/>
          </a:ln>
        </p:spPr>
        <p:txBody>
          <a:bodyPr spcFirstLastPara="1" wrap="square" lIns="91425" tIns="91425" rIns="91425" bIns="91425" anchor="t" anchorCtr="0">
            <a:normAutofit lnSpcReduction="10000"/>
          </a:bodyPr>
          <a:lstStyle/>
          <a:p>
            <a:pPr marL="614363" lvl="0" indent="-457200" algn="l" rtl="0">
              <a:lnSpc>
                <a:spcPct val="90000"/>
              </a:lnSpc>
              <a:spcBef>
                <a:spcPts val="800"/>
              </a:spcBef>
              <a:spcAft>
                <a:spcPts val="0"/>
              </a:spcAft>
              <a:buClr>
                <a:srgbClr val="135D6D"/>
              </a:buClr>
              <a:buSzPts val="2118"/>
              <a:buFont typeface="+mj-lt"/>
              <a:buAutoNum type="arabicPeriod"/>
            </a:pPr>
            <a:r>
              <a:rPr lang="fr" dirty="0">
                <a:solidFill>
                  <a:schemeClr val="dk1"/>
                </a:solidFill>
              </a:rPr>
              <a:t>Adhérer</a:t>
            </a:r>
          </a:p>
          <a:p>
            <a:pPr marL="614363" lvl="0" indent="-457200" algn="l" rtl="0">
              <a:lnSpc>
                <a:spcPct val="90000"/>
              </a:lnSpc>
              <a:spcBef>
                <a:spcPts val="800"/>
              </a:spcBef>
              <a:spcAft>
                <a:spcPts val="0"/>
              </a:spcAft>
              <a:buClr>
                <a:srgbClr val="135D6D"/>
              </a:buClr>
              <a:buSzPts val="2118"/>
              <a:buFont typeface="+mj-lt"/>
              <a:buAutoNum type="arabicPeriod"/>
            </a:pPr>
            <a:r>
              <a:rPr lang="fr" dirty="0">
                <a:solidFill>
                  <a:schemeClr val="dk1"/>
                </a:solidFill>
              </a:rPr>
              <a:t>Créer son espace animateur : </a:t>
            </a:r>
            <a:r>
              <a:rPr lang="fr" u="sng" dirty="0">
                <a:solidFill>
                  <a:schemeClr val="dk1"/>
                </a:solidFill>
              </a:rPr>
              <a:t>www.eaudyssee.org/espace-animateur/</a:t>
            </a:r>
            <a:r>
              <a:rPr lang="fr" dirty="0">
                <a:solidFill>
                  <a:schemeClr val="dk1"/>
                </a:solidFill>
              </a:rPr>
              <a:t> -&gt; activation par un admin après adhésion</a:t>
            </a:r>
            <a:endParaRPr dirty="0"/>
          </a:p>
          <a:p>
            <a:pPr marL="614363" lvl="1" indent="0" algn="l" rtl="0">
              <a:lnSpc>
                <a:spcPct val="90000"/>
              </a:lnSpc>
              <a:spcBef>
                <a:spcPts val="800"/>
              </a:spcBef>
              <a:spcAft>
                <a:spcPts val="0"/>
              </a:spcAft>
              <a:buClr>
                <a:srgbClr val="135D6D"/>
              </a:buClr>
              <a:buSzPts val="2118"/>
              <a:buNone/>
            </a:pPr>
            <a:endParaRPr sz="1800" dirty="0"/>
          </a:p>
          <a:p>
            <a:pPr marL="500063" lvl="0" indent="-242045" algn="just" rtl="0">
              <a:lnSpc>
                <a:spcPct val="90000"/>
              </a:lnSpc>
              <a:spcBef>
                <a:spcPts val="800"/>
              </a:spcBef>
              <a:spcAft>
                <a:spcPts val="0"/>
              </a:spcAft>
              <a:buClr>
                <a:srgbClr val="135D6D"/>
              </a:buClr>
              <a:buSzPts val="1588"/>
              <a:buFont typeface="Arial"/>
              <a:buNone/>
            </a:pPr>
            <a:endParaRPr sz="1800" dirty="0"/>
          </a:p>
        </p:txBody>
      </p:sp>
      <p:sp>
        <p:nvSpPr>
          <p:cNvPr id="879" name="Google Shape;879;p89"/>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dirty="0">
                <a:solidFill>
                  <a:srgbClr val="135D6D"/>
                </a:solidFill>
                <a:latin typeface="Twentieth Century"/>
                <a:ea typeface="Twentieth Century"/>
                <a:cs typeface="Twentieth Century"/>
                <a:sym typeface="Twentieth Century"/>
              </a:rPr>
              <a:t>La suite ?</a:t>
            </a:r>
            <a:endParaRPr sz="1400" b="0" i="0" u="none" strike="noStrike" cap="none" dirty="0">
              <a:solidFill>
                <a:srgbClr val="000000"/>
              </a:solidFill>
              <a:latin typeface="Arial"/>
              <a:ea typeface="Arial"/>
              <a:cs typeface="Arial"/>
              <a:sym typeface="Arial"/>
            </a:endParaRPr>
          </a:p>
        </p:txBody>
      </p:sp>
      <p:pic>
        <p:nvPicPr>
          <p:cNvPr id="880" name="Google Shape;880;p8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881" name="Google Shape;881;p89">
            <a:hlinkClick r:id="rId4"/>
          </p:cNvPr>
          <p:cNvPicPr preferRelativeResize="0"/>
          <p:nvPr/>
        </p:nvPicPr>
        <p:blipFill rotWithShape="1">
          <a:blip r:embed="rId5">
            <a:alphaModFix/>
          </a:blip>
          <a:srcRect/>
          <a:stretch/>
        </p:blipFill>
        <p:spPr>
          <a:xfrm>
            <a:off x="4033360" y="228216"/>
            <a:ext cx="949694" cy="607800"/>
          </a:xfrm>
          <a:prstGeom prst="rect">
            <a:avLst/>
          </a:prstGeom>
          <a:noFill/>
          <a:ln>
            <a:noFill/>
          </a:ln>
        </p:spPr>
      </p:pic>
      <p:pic>
        <p:nvPicPr>
          <p:cNvPr id="3" name="Image 2">
            <a:extLst>
              <a:ext uri="{FF2B5EF4-FFF2-40B4-BE49-F238E27FC236}">
                <a16:creationId xmlns:a16="http://schemas.microsoft.com/office/drawing/2014/main" id="{61B1A0DB-5657-FE85-442B-5DA88A4A2488}"/>
              </a:ext>
            </a:extLst>
          </p:cNvPr>
          <p:cNvPicPr>
            <a:picLocks noChangeAspect="1"/>
          </p:cNvPicPr>
          <p:nvPr/>
        </p:nvPicPr>
        <p:blipFill>
          <a:blip r:embed="rId6"/>
          <a:stretch>
            <a:fillRect/>
          </a:stretch>
        </p:blipFill>
        <p:spPr>
          <a:xfrm>
            <a:off x="0" y="1986302"/>
            <a:ext cx="9144000" cy="2888836"/>
          </a:xfrm>
          <a:prstGeom prst="rect">
            <a:avLst/>
          </a:prstGeom>
        </p:spPr>
      </p:pic>
      <p:sp>
        <p:nvSpPr>
          <p:cNvPr id="4" name="Rectangle 3">
            <a:extLst>
              <a:ext uri="{FF2B5EF4-FFF2-40B4-BE49-F238E27FC236}">
                <a16:creationId xmlns:a16="http://schemas.microsoft.com/office/drawing/2014/main" id="{7B75B5C0-607A-2048-304D-A6B3BC1E6969}"/>
              </a:ext>
            </a:extLst>
          </p:cNvPr>
          <p:cNvSpPr/>
          <p:nvPr/>
        </p:nvSpPr>
        <p:spPr>
          <a:xfrm>
            <a:off x="2008909" y="3742145"/>
            <a:ext cx="1482436" cy="2701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33282B3-44F9-EFE5-5565-D46D13674B8C}"/>
              </a:ext>
            </a:extLst>
          </p:cNvPr>
          <p:cNvSpPr/>
          <p:nvPr/>
        </p:nvSpPr>
        <p:spPr>
          <a:xfrm>
            <a:off x="7514809" y="2216945"/>
            <a:ext cx="1482436" cy="2701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1CFEBBAF-1ADC-BE18-4CF0-52FAE8F47954}"/>
              </a:ext>
            </a:extLst>
          </p:cNvPr>
          <p:cNvSpPr/>
          <p:nvPr/>
        </p:nvSpPr>
        <p:spPr>
          <a:xfrm>
            <a:off x="7250862" y="2104154"/>
            <a:ext cx="374400" cy="2560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rgbClr val="FF0000"/>
                </a:solidFill>
              </a:rPr>
              <a:t>1</a:t>
            </a:r>
          </a:p>
        </p:txBody>
      </p:sp>
      <p:sp>
        <p:nvSpPr>
          <p:cNvPr id="8" name="Rectangle 7">
            <a:extLst>
              <a:ext uri="{FF2B5EF4-FFF2-40B4-BE49-F238E27FC236}">
                <a16:creationId xmlns:a16="http://schemas.microsoft.com/office/drawing/2014/main" id="{5E87ACEB-0C9E-FC35-AACD-57095682C745}"/>
              </a:ext>
            </a:extLst>
          </p:cNvPr>
          <p:cNvSpPr/>
          <p:nvPr/>
        </p:nvSpPr>
        <p:spPr>
          <a:xfrm>
            <a:off x="1708062" y="3742145"/>
            <a:ext cx="374400" cy="2560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rgbClr val="FF0000"/>
                </a:solidFill>
              </a:rPr>
              <a:t>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4"/>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Eau’Rigine</a:t>
            </a:r>
            <a:endParaRPr/>
          </a:p>
        </p:txBody>
      </p:sp>
      <p:sp>
        <p:nvSpPr>
          <p:cNvPr id="175" name="Google Shape;175;p4"/>
          <p:cNvSpPr txBox="1">
            <a:spLocks noGrp="1"/>
          </p:cNvSpPr>
          <p:nvPr>
            <p:ph type="body" idx="1"/>
          </p:nvPr>
        </p:nvSpPr>
        <p:spPr>
          <a:xfrm>
            <a:off x="311700" y="2805956"/>
            <a:ext cx="8520600" cy="2196297"/>
          </a:xfrm>
          <a:prstGeom prst="rect">
            <a:avLst/>
          </a:prstGeom>
          <a:noFill/>
          <a:ln>
            <a:noFill/>
          </a:ln>
        </p:spPr>
        <p:txBody>
          <a:bodyPr spcFirstLastPara="1" wrap="square" lIns="91425" tIns="91425" rIns="91425" bIns="91425" anchor="t" anchorCtr="0">
            <a:normAutofit fontScale="70000" lnSpcReduction="20000"/>
          </a:bodyPr>
          <a:lstStyle/>
          <a:p>
            <a:pPr marL="285750" lvl="0" indent="-285750" algn="l" rtl="0">
              <a:lnSpc>
                <a:spcPct val="115000"/>
              </a:lnSpc>
              <a:spcBef>
                <a:spcPts val="1200"/>
              </a:spcBef>
              <a:spcAft>
                <a:spcPts val="0"/>
              </a:spcAft>
              <a:buSzPct val="128571"/>
              <a:buFont typeface="Noto Sans Symbols"/>
              <a:buChar char="⮚"/>
            </a:pPr>
            <a:r>
              <a:rPr lang="fr">
                <a:solidFill>
                  <a:schemeClr val="dk1"/>
                </a:solidFill>
              </a:rPr>
              <a:t>Uniquement accessible aux </a:t>
            </a:r>
            <a:r>
              <a:rPr lang="fr" b="1">
                <a:solidFill>
                  <a:schemeClr val="dk1"/>
                </a:solidFill>
              </a:rPr>
              <a:t>adhérents</a:t>
            </a:r>
            <a:r>
              <a:rPr lang="fr">
                <a:solidFill>
                  <a:schemeClr val="dk1"/>
                </a:solidFill>
              </a:rPr>
              <a:t> pour du </a:t>
            </a:r>
            <a:r>
              <a:rPr lang="fr" b="1">
                <a:solidFill>
                  <a:schemeClr val="dk1"/>
                </a:solidFill>
              </a:rPr>
              <a:t>bénévolat</a:t>
            </a:r>
            <a:endParaRPr/>
          </a:p>
          <a:p>
            <a:pPr marL="285750" lvl="0" indent="-285750" algn="l" rtl="0">
              <a:lnSpc>
                <a:spcPct val="115000"/>
              </a:lnSpc>
              <a:spcBef>
                <a:spcPts val="1200"/>
              </a:spcBef>
              <a:spcAft>
                <a:spcPts val="0"/>
              </a:spcAft>
              <a:buSzPct val="128571"/>
              <a:buFont typeface="Noto Sans Symbols"/>
              <a:buChar char="⮚"/>
            </a:pPr>
            <a:r>
              <a:rPr lang="fr"/>
              <a:t>Le jeu s’intéresse d’abord à la disponibilité de la ressource en eau, avec sa répartition sur Terre.</a:t>
            </a:r>
            <a:endParaRPr/>
          </a:p>
          <a:p>
            <a:pPr marL="285750" lvl="0" indent="-285750" algn="l" rtl="0">
              <a:lnSpc>
                <a:spcPct val="115000"/>
              </a:lnSpc>
              <a:spcBef>
                <a:spcPts val="1200"/>
              </a:spcBef>
              <a:spcAft>
                <a:spcPts val="0"/>
              </a:spcAft>
              <a:buSzPct val="128571"/>
              <a:buFont typeface="Noto Sans Symbols"/>
              <a:buChar char="⮚"/>
            </a:pPr>
            <a:r>
              <a:rPr lang="fr"/>
              <a:t>Un zoom est ensuite effectué (à l’échelle de la France) sur les usages de l’eau sur notre territoire. </a:t>
            </a:r>
            <a:endParaRPr/>
          </a:p>
          <a:p>
            <a:pPr marL="285750" lvl="0" indent="-285750" algn="l" rtl="0">
              <a:lnSpc>
                <a:spcPct val="115000"/>
              </a:lnSpc>
              <a:spcBef>
                <a:spcPts val="1200"/>
              </a:spcBef>
              <a:spcAft>
                <a:spcPts val="0"/>
              </a:spcAft>
              <a:buSzPct val="128571"/>
              <a:buFont typeface="Noto Sans Symbols"/>
              <a:buChar char="⮚"/>
            </a:pPr>
            <a:r>
              <a:rPr lang="fr"/>
              <a:t>Enfin, l’atelier s’intéresse à notre consommation en eau, en tant que citoyens. </a:t>
            </a:r>
            <a:endParaRPr/>
          </a:p>
          <a:p>
            <a:pPr marL="285750" lvl="0" indent="-285750" algn="l" rtl="0">
              <a:lnSpc>
                <a:spcPct val="115000"/>
              </a:lnSpc>
              <a:spcBef>
                <a:spcPts val="1200"/>
              </a:spcBef>
              <a:spcAft>
                <a:spcPts val="0"/>
              </a:spcAft>
              <a:buSzPct val="128571"/>
              <a:buFont typeface="Noto Sans Symbols"/>
              <a:buChar char="⮚"/>
            </a:pPr>
            <a:r>
              <a:rPr lang="fr"/>
              <a:t>Développé avec Chouette Impact, qui l’utilise dans un </a:t>
            </a:r>
            <a:r>
              <a:rPr lang="fr" b="1"/>
              <a:t>cadre professionnel (prestations entreprises et autres)</a:t>
            </a:r>
            <a:endParaRPr b="1"/>
          </a:p>
        </p:txBody>
      </p:sp>
      <p:pic>
        <p:nvPicPr>
          <p:cNvPr id="176" name="Google Shape;176;p4"/>
          <p:cNvPicPr preferRelativeResize="0"/>
          <p:nvPr/>
        </p:nvPicPr>
        <p:blipFill rotWithShape="1">
          <a:blip r:embed="rId3">
            <a:alphaModFix/>
          </a:blip>
          <a:srcRect/>
          <a:stretch/>
        </p:blipFill>
        <p:spPr>
          <a:xfrm>
            <a:off x="0" y="1017800"/>
            <a:ext cx="5529431" cy="1219791"/>
          </a:xfrm>
          <a:prstGeom prst="rect">
            <a:avLst/>
          </a:prstGeom>
          <a:noFill/>
          <a:ln>
            <a:noFill/>
          </a:ln>
        </p:spPr>
      </p:pic>
      <p:pic>
        <p:nvPicPr>
          <p:cNvPr id="177" name="Google Shape;177;p4"/>
          <p:cNvPicPr preferRelativeResize="0"/>
          <p:nvPr/>
        </p:nvPicPr>
        <p:blipFill rotWithShape="1">
          <a:blip r:embed="rId4">
            <a:alphaModFix/>
          </a:blip>
          <a:srcRect l="50046" t="48879"/>
          <a:stretch/>
        </p:blipFill>
        <p:spPr>
          <a:xfrm>
            <a:off x="5637007" y="1586165"/>
            <a:ext cx="3195293" cy="1545805"/>
          </a:xfrm>
          <a:prstGeom prst="rect">
            <a:avLst/>
          </a:prstGeom>
          <a:noFill/>
          <a:ln>
            <a:noFill/>
          </a:ln>
        </p:spPr>
      </p:pic>
      <p:sp>
        <p:nvSpPr>
          <p:cNvPr id="178" name="Google Shape;178;p4"/>
          <p:cNvSpPr txBox="1"/>
          <p:nvPr/>
        </p:nvSpPr>
        <p:spPr>
          <a:xfrm>
            <a:off x="0" y="2237591"/>
            <a:ext cx="22733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Exemple : Jeu 1 (6 cartes)</a:t>
            </a:r>
            <a:endParaRPr sz="1400" b="0" i="0" u="none" strike="noStrike" cap="none">
              <a:solidFill>
                <a:srgbClr val="000000"/>
              </a:solidFill>
              <a:latin typeface="Arial"/>
              <a:ea typeface="Arial"/>
              <a:cs typeface="Arial"/>
              <a:sym typeface="Arial"/>
            </a:endParaRPr>
          </a:p>
        </p:txBody>
      </p:sp>
      <p:sp>
        <p:nvSpPr>
          <p:cNvPr id="179" name="Google Shape;179;p4"/>
          <p:cNvSpPr txBox="1"/>
          <p:nvPr/>
        </p:nvSpPr>
        <p:spPr>
          <a:xfrm>
            <a:off x="5602840" y="1352208"/>
            <a:ext cx="237276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Exemple : Jeu 3 (13 cartes)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90"/>
          <p:cNvSpPr txBox="1">
            <a:spLocks noGrp="1"/>
          </p:cNvSpPr>
          <p:nvPr>
            <p:ph type="body" idx="1"/>
          </p:nvPr>
        </p:nvSpPr>
        <p:spPr>
          <a:xfrm>
            <a:off x="1" y="795376"/>
            <a:ext cx="9072880" cy="1206144"/>
          </a:xfrm>
          <a:prstGeom prst="rect">
            <a:avLst/>
          </a:prstGeom>
          <a:noFill/>
          <a:ln>
            <a:noFill/>
          </a:ln>
        </p:spPr>
        <p:txBody>
          <a:bodyPr spcFirstLastPara="1" wrap="square" lIns="91425" tIns="91425" rIns="91425" bIns="91425" anchor="t" anchorCtr="0">
            <a:normAutofit/>
          </a:bodyPr>
          <a:lstStyle/>
          <a:p>
            <a:pPr marL="500063" lvl="0" indent="-342900" algn="l" rtl="0">
              <a:lnSpc>
                <a:spcPct val="90000"/>
              </a:lnSpc>
              <a:spcBef>
                <a:spcPts val="800"/>
              </a:spcBef>
              <a:spcAft>
                <a:spcPts val="0"/>
              </a:spcAft>
              <a:buClr>
                <a:srgbClr val="135D6D"/>
              </a:buClr>
              <a:buSzPts val="2118"/>
              <a:buFont typeface="Arial"/>
              <a:buChar char="•"/>
            </a:pPr>
            <a:r>
              <a:rPr lang="fr-FR" u="sng" dirty="0">
                <a:solidFill>
                  <a:schemeClr val="dk1"/>
                </a:solidFill>
                <a:hlinkClick r:id="rId3">
                  <a:extLst>
                    <a:ext uri="{A12FA001-AC4F-418D-AE19-62706E023703}">
                      <ahyp:hlinkClr xmlns:ahyp="http://schemas.microsoft.com/office/drawing/2018/hyperlinkcolor" val="tx"/>
                    </a:ext>
                  </a:extLst>
                </a:hlinkClick>
              </a:rPr>
              <a:t>www.eaudyssee.org/espace-animateur/</a:t>
            </a:r>
            <a:r>
              <a:rPr lang="fr-FR" dirty="0">
                <a:solidFill>
                  <a:schemeClr val="dk1"/>
                </a:solidFill>
              </a:rPr>
              <a:t> -&gt; activation par un admin après adhésion</a:t>
            </a:r>
            <a:endParaRPr lang="fr-FR" dirty="0"/>
          </a:p>
          <a:p>
            <a:pPr marL="614363" lvl="1" indent="0" algn="l" rtl="0">
              <a:lnSpc>
                <a:spcPct val="90000"/>
              </a:lnSpc>
              <a:spcBef>
                <a:spcPts val="800"/>
              </a:spcBef>
              <a:spcAft>
                <a:spcPts val="0"/>
              </a:spcAft>
              <a:buClr>
                <a:srgbClr val="135D6D"/>
              </a:buClr>
              <a:buSzPts val="2118"/>
              <a:buNone/>
            </a:pPr>
            <a:endParaRPr sz="1800" dirty="0"/>
          </a:p>
          <a:p>
            <a:pPr marL="500063" lvl="0" indent="-242045" algn="just" rtl="0">
              <a:lnSpc>
                <a:spcPct val="90000"/>
              </a:lnSpc>
              <a:spcBef>
                <a:spcPts val="800"/>
              </a:spcBef>
              <a:spcAft>
                <a:spcPts val="0"/>
              </a:spcAft>
              <a:buClr>
                <a:srgbClr val="135D6D"/>
              </a:buClr>
              <a:buSzPts val="1588"/>
              <a:buFont typeface="Arial"/>
              <a:buNone/>
            </a:pPr>
            <a:endParaRPr sz="1800" dirty="0"/>
          </a:p>
        </p:txBody>
      </p:sp>
      <p:sp>
        <p:nvSpPr>
          <p:cNvPr id="920" name="Google Shape;920;p90"/>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dirty="0">
                <a:solidFill>
                  <a:srgbClr val="135D6D"/>
                </a:solidFill>
                <a:latin typeface="Twentieth Century"/>
                <a:ea typeface="Twentieth Century"/>
                <a:cs typeface="Twentieth Century"/>
                <a:sym typeface="Twentieth Century"/>
              </a:rPr>
              <a:t>Espace animateur</a:t>
            </a:r>
            <a:endParaRPr sz="1400" b="0" i="0" u="none" strike="noStrike" cap="none" dirty="0">
              <a:solidFill>
                <a:srgbClr val="000000"/>
              </a:solidFill>
              <a:latin typeface="Arial"/>
              <a:ea typeface="Arial"/>
              <a:cs typeface="Arial"/>
              <a:sym typeface="Arial"/>
            </a:endParaRPr>
          </a:p>
        </p:txBody>
      </p:sp>
      <p:pic>
        <p:nvPicPr>
          <p:cNvPr id="921" name="Google Shape;921;p90"/>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922" name="Google Shape;922;p90"/>
          <p:cNvSpPr txBox="1"/>
          <p:nvPr/>
        </p:nvSpPr>
        <p:spPr>
          <a:xfrm>
            <a:off x="-119532" y="1607628"/>
            <a:ext cx="4689725" cy="3258202"/>
          </a:xfrm>
          <a:prstGeom prst="rect">
            <a:avLst/>
          </a:prstGeom>
          <a:noFill/>
          <a:ln>
            <a:noFill/>
          </a:ln>
        </p:spPr>
        <p:txBody>
          <a:bodyPr spcFirstLastPara="1" wrap="square" lIns="91425" tIns="91425" rIns="91425" bIns="91425" anchor="t" anchorCtr="0">
            <a:normAutofit lnSpcReduction="10000"/>
          </a:bodyPr>
          <a:lstStyle/>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Accès FDEau Junior avec vidéo de présentation</a:t>
            </a:r>
            <a:endParaRPr sz="1800" b="0" i="0" u="none" strike="noStrike" cap="none" dirty="0">
              <a:solidFill>
                <a:schemeClr val="dk1"/>
              </a:solidFill>
              <a:latin typeface="Twentieth Century"/>
              <a:ea typeface="Twentieth Century"/>
              <a:cs typeface="Twentieth Century"/>
              <a:sym typeface="Twentieth Century"/>
            </a:endParaRPr>
          </a:p>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Commande de cartes (en FRANCE, sinon envoyez un mail)</a:t>
            </a:r>
            <a:endParaRPr sz="1400" b="0" i="0" u="none" strike="noStrike" cap="none" dirty="0">
              <a:solidFill>
                <a:srgbClr val="000000"/>
              </a:solidFill>
              <a:latin typeface="Arial"/>
              <a:ea typeface="Arial"/>
              <a:cs typeface="Arial"/>
              <a:sym typeface="Arial"/>
            </a:endParaRPr>
          </a:p>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Documents : plateau, cartes (FR/EN), notice détaillée, guide d’animation, infographies, mini jeux)</a:t>
            </a:r>
            <a:endParaRPr sz="1400" b="0" i="0" u="none" strike="noStrike" cap="none" dirty="0">
              <a:solidFill>
                <a:srgbClr val="000000"/>
              </a:solidFill>
              <a:latin typeface="Arial"/>
              <a:ea typeface="Arial"/>
              <a:cs typeface="Arial"/>
              <a:sym typeface="Arial"/>
            </a:endParaRPr>
          </a:p>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Mural (template et correction), replay formation</a:t>
            </a:r>
            <a:endParaRPr sz="1400" b="0" i="0" u="none" strike="noStrike" cap="none" dirty="0">
              <a:solidFill>
                <a:srgbClr val="000000"/>
              </a:solidFill>
              <a:latin typeface="Arial"/>
              <a:ea typeface="Arial"/>
              <a:cs typeface="Arial"/>
              <a:sym typeface="Arial"/>
            </a:endParaRPr>
          </a:p>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Formulaire de réversion</a:t>
            </a:r>
          </a:p>
          <a:p>
            <a:pPr marL="957263" marR="0" lvl="1" indent="-342900" algn="just" rtl="0">
              <a:lnSpc>
                <a:spcPct val="90000"/>
              </a:lnSpc>
              <a:spcBef>
                <a:spcPts val="800"/>
              </a:spcBef>
              <a:spcAft>
                <a:spcPts val="0"/>
              </a:spcAft>
              <a:buClr>
                <a:srgbClr val="135D6D"/>
              </a:buClr>
              <a:buSzPct val="127207"/>
              <a:buFont typeface="Arial"/>
              <a:buChar char="•"/>
            </a:pPr>
            <a:r>
              <a:rPr lang="fr" sz="1800" dirty="0">
                <a:solidFill>
                  <a:schemeClr val="dk1"/>
                </a:solidFill>
                <a:latin typeface="Twentieth Century"/>
                <a:sym typeface="Twentieth Century"/>
              </a:rPr>
              <a:t>Accès au planning des Fresques</a:t>
            </a:r>
            <a:endParaRPr sz="1400" b="0" i="0" u="none" strike="noStrike" cap="none" dirty="0">
              <a:solidFill>
                <a:srgbClr val="000000"/>
              </a:solidFill>
              <a:latin typeface="Arial"/>
              <a:ea typeface="Arial"/>
              <a:cs typeface="Arial"/>
              <a:sym typeface="Arial"/>
            </a:endParaRPr>
          </a:p>
          <a:p>
            <a:pPr marL="957263" marR="0" lvl="1" indent="-208407" algn="just" rtl="0">
              <a:lnSpc>
                <a:spcPct val="90000"/>
              </a:lnSpc>
              <a:spcBef>
                <a:spcPts val="800"/>
              </a:spcBef>
              <a:spcAft>
                <a:spcPts val="0"/>
              </a:spcAft>
              <a:buClr>
                <a:srgbClr val="135D6D"/>
              </a:buClr>
              <a:buSzPct val="127207"/>
              <a:buFont typeface="Arial"/>
              <a:buNone/>
            </a:pPr>
            <a:endParaRPr sz="1800" b="0" i="0" u="none" strike="noStrike" cap="none" dirty="0">
              <a:solidFill>
                <a:schemeClr val="dk1"/>
              </a:solidFill>
              <a:latin typeface="Twentieth Century"/>
              <a:ea typeface="Twentieth Century"/>
              <a:cs typeface="Twentieth Century"/>
              <a:sym typeface="Twentieth Century"/>
            </a:endParaRPr>
          </a:p>
          <a:p>
            <a:pPr marL="957263" marR="0" lvl="1" indent="-208407" algn="just" rtl="0">
              <a:lnSpc>
                <a:spcPct val="90000"/>
              </a:lnSpc>
              <a:spcBef>
                <a:spcPts val="800"/>
              </a:spcBef>
              <a:spcAft>
                <a:spcPts val="0"/>
              </a:spcAft>
              <a:buClr>
                <a:srgbClr val="135D6D"/>
              </a:buClr>
              <a:buSzPct val="127207"/>
              <a:buFont typeface="Arial"/>
              <a:buNone/>
            </a:pPr>
            <a:endParaRPr sz="1800" b="0" i="0" u="none" strike="noStrike" cap="none" dirty="0">
              <a:solidFill>
                <a:schemeClr val="dk1"/>
              </a:solidFill>
              <a:latin typeface="Twentieth Century"/>
              <a:ea typeface="Twentieth Century"/>
              <a:cs typeface="Twentieth Century"/>
              <a:sym typeface="Twentieth Century"/>
            </a:endParaRPr>
          </a:p>
          <a:p>
            <a:pPr marL="614363" marR="0" lvl="1" indent="0" algn="l" rtl="0">
              <a:lnSpc>
                <a:spcPct val="90000"/>
              </a:lnSpc>
              <a:spcBef>
                <a:spcPts val="800"/>
              </a:spcBef>
              <a:spcAft>
                <a:spcPts val="0"/>
              </a:spcAft>
              <a:buClr>
                <a:srgbClr val="135D6D"/>
              </a:buClr>
              <a:buSzPct val="127207"/>
              <a:buFont typeface="Noto Sans Symbols"/>
              <a:buNone/>
            </a:pPr>
            <a:endParaRPr sz="1800" b="0" i="0" u="none" strike="noStrike" cap="none" dirty="0">
              <a:solidFill>
                <a:schemeClr val="dk1"/>
              </a:solidFill>
              <a:latin typeface="Twentieth Century"/>
              <a:ea typeface="Twentieth Century"/>
              <a:cs typeface="Twentieth Century"/>
              <a:sym typeface="Twentieth Century"/>
            </a:endParaRPr>
          </a:p>
          <a:p>
            <a:pPr marL="500063" marR="0" lvl="0" indent="-242045" algn="just" rtl="0">
              <a:lnSpc>
                <a:spcPct val="90000"/>
              </a:lnSpc>
              <a:spcBef>
                <a:spcPts val="800"/>
              </a:spcBef>
              <a:spcAft>
                <a:spcPts val="0"/>
              </a:spcAft>
              <a:buClr>
                <a:srgbClr val="135D6D"/>
              </a:buClr>
              <a:buSzPct val="95375"/>
              <a:buFont typeface="Arial"/>
              <a:buNone/>
            </a:pPr>
            <a:endParaRPr sz="1800" b="0" i="0" u="none" strike="noStrike" cap="none" dirty="0">
              <a:solidFill>
                <a:schemeClr val="dk1"/>
              </a:solidFill>
              <a:latin typeface="Twentieth Century"/>
              <a:ea typeface="Twentieth Century"/>
              <a:cs typeface="Twentieth Century"/>
              <a:sym typeface="Twentieth Century"/>
            </a:endParaRPr>
          </a:p>
        </p:txBody>
      </p:sp>
      <p:pic>
        <p:nvPicPr>
          <p:cNvPr id="923" name="Google Shape;923;p90">
            <a:hlinkClick r:id="rId5"/>
          </p:cNvPr>
          <p:cNvPicPr preferRelativeResize="0"/>
          <p:nvPr/>
        </p:nvPicPr>
        <p:blipFill rotWithShape="1">
          <a:blip r:embed="rId6">
            <a:alphaModFix/>
          </a:blip>
          <a:srcRect/>
          <a:stretch/>
        </p:blipFill>
        <p:spPr>
          <a:xfrm>
            <a:off x="4033360" y="228216"/>
            <a:ext cx="949694" cy="607800"/>
          </a:xfrm>
          <a:prstGeom prst="rect">
            <a:avLst/>
          </a:prstGeom>
          <a:noFill/>
          <a:ln>
            <a:noFill/>
          </a:ln>
        </p:spPr>
      </p:pic>
      <p:grpSp>
        <p:nvGrpSpPr>
          <p:cNvPr id="8" name="Groupe 7">
            <a:extLst>
              <a:ext uri="{FF2B5EF4-FFF2-40B4-BE49-F238E27FC236}">
                <a16:creationId xmlns:a16="http://schemas.microsoft.com/office/drawing/2014/main" id="{10EFDAF3-2525-2BAD-9FCF-5DD772DB3EED}"/>
              </a:ext>
            </a:extLst>
          </p:cNvPr>
          <p:cNvGrpSpPr/>
          <p:nvPr/>
        </p:nvGrpSpPr>
        <p:grpSpPr>
          <a:xfrm>
            <a:off x="4719601" y="1362536"/>
            <a:ext cx="4277644" cy="3203864"/>
            <a:chOff x="4719601" y="1362536"/>
            <a:chExt cx="4277644" cy="3203864"/>
          </a:xfrm>
        </p:grpSpPr>
        <p:pic>
          <p:nvPicPr>
            <p:cNvPr id="5" name="Image 4">
              <a:extLst>
                <a:ext uri="{FF2B5EF4-FFF2-40B4-BE49-F238E27FC236}">
                  <a16:creationId xmlns:a16="http://schemas.microsoft.com/office/drawing/2014/main" id="{D6CE4118-8385-0B60-601A-7941DF7E0293}"/>
                </a:ext>
              </a:extLst>
            </p:cNvPr>
            <p:cNvPicPr>
              <a:picLocks noChangeAspect="1"/>
            </p:cNvPicPr>
            <p:nvPr/>
          </p:nvPicPr>
          <p:blipFill>
            <a:blip r:embed="rId7"/>
            <a:stretch>
              <a:fillRect/>
            </a:stretch>
          </p:blipFill>
          <p:spPr>
            <a:xfrm>
              <a:off x="4719601" y="1362536"/>
              <a:ext cx="4277644" cy="3203864"/>
            </a:xfrm>
            <a:prstGeom prst="rect">
              <a:avLst/>
            </a:prstGeom>
          </p:spPr>
        </p:pic>
        <p:sp>
          <p:nvSpPr>
            <p:cNvPr id="6" name="Rectangle 5">
              <a:extLst>
                <a:ext uri="{FF2B5EF4-FFF2-40B4-BE49-F238E27FC236}">
                  <a16:creationId xmlns:a16="http://schemas.microsoft.com/office/drawing/2014/main" id="{07509267-FA92-13F8-F30E-22614DA7AB81}"/>
                </a:ext>
              </a:extLst>
            </p:cNvPr>
            <p:cNvSpPr/>
            <p:nvPr/>
          </p:nvSpPr>
          <p:spPr>
            <a:xfrm>
              <a:off x="4719601" y="2001520"/>
              <a:ext cx="3724744" cy="2775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DDBFD5B1-58DA-9FDA-E338-D47D7C280DF1}"/>
                </a:ext>
              </a:extLst>
            </p:cNvPr>
            <p:cNvPicPr>
              <a:picLocks noChangeAspect="1"/>
            </p:cNvPicPr>
            <p:nvPr/>
          </p:nvPicPr>
          <p:blipFill>
            <a:blip r:embed="rId7"/>
            <a:srcRect l="60608" t="22337" r="13249" b="71609"/>
            <a:stretch/>
          </p:blipFill>
          <p:spPr>
            <a:xfrm>
              <a:off x="4777547" y="2033567"/>
              <a:ext cx="1118284" cy="193963"/>
            </a:xfrm>
            <a:prstGeom prst="rect">
              <a:avLst/>
            </a:prstGeom>
          </p:spPr>
        </p:pic>
      </p:grpSp>
      <p:sp>
        <p:nvSpPr>
          <p:cNvPr id="9" name="Rectangle 8">
            <a:extLst>
              <a:ext uri="{FF2B5EF4-FFF2-40B4-BE49-F238E27FC236}">
                <a16:creationId xmlns:a16="http://schemas.microsoft.com/office/drawing/2014/main" id="{1066AA92-8523-4EB4-8064-D191566B2CAF}"/>
              </a:ext>
            </a:extLst>
          </p:cNvPr>
          <p:cNvSpPr/>
          <p:nvPr/>
        </p:nvSpPr>
        <p:spPr>
          <a:xfrm>
            <a:off x="4777547" y="2667000"/>
            <a:ext cx="1837998" cy="277553"/>
          </a:xfrm>
          <a:prstGeom prst="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519639D3-E241-2952-4E4C-42064ABE135E}"/>
              </a:ext>
            </a:extLst>
          </p:cNvPr>
          <p:cNvCxnSpPr>
            <a:cxnSpLocks/>
          </p:cNvCxnSpPr>
          <p:nvPr/>
        </p:nvCxnSpPr>
        <p:spPr>
          <a:xfrm flipV="1">
            <a:off x="4197927" y="2944553"/>
            <a:ext cx="671946" cy="16218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75"/>
          <p:cNvSpPr txBox="1">
            <a:spLocks noGrp="1"/>
          </p:cNvSpPr>
          <p:nvPr>
            <p:ph type="body" idx="1"/>
          </p:nvPr>
        </p:nvSpPr>
        <p:spPr>
          <a:xfrm>
            <a:off x="1" y="795376"/>
            <a:ext cx="9072880" cy="1206144"/>
          </a:xfrm>
          <a:prstGeom prst="rect">
            <a:avLst/>
          </a:prstGeom>
          <a:noFill/>
          <a:ln>
            <a:noFill/>
          </a:ln>
        </p:spPr>
        <p:txBody>
          <a:bodyPr spcFirstLastPara="1" wrap="square" lIns="91425" tIns="91425" rIns="91425" bIns="91425" anchor="t" anchorCtr="0">
            <a:normAutofit fontScale="85000" lnSpcReduction="10000"/>
          </a:bodyPr>
          <a:lstStyle/>
          <a:p>
            <a:pPr marL="500063" lvl="0" indent="-342900" algn="l" rtl="0">
              <a:lnSpc>
                <a:spcPct val="90000"/>
              </a:lnSpc>
              <a:spcBef>
                <a:spcPts val="800"/>
              </a:spcBef>
              <a:spcAft>
                <a:spcPts val="0"/>
              </a:spcAft>
              <a:buClr>
                <a:srgbClr val="135D6D"/>
              </a:buClr>
              <a:buSzPts val="2118"/>
              <a:buFont typeface="Arial"/>
              <a:buChar char="•"/>
            </a:pPr>
            <a:r>
              <a:rPr lang="fr-FR" sz="2400" u="sng" dirty="0">
                <a:solidFill>
                  <a:schemeClr val="dk1"/>
                </a:solidFill>
                <a:hlinkClick r:id="rId3">
                  <a:extLst>
                    <a:ext uri="{A12FA001-AC4F-418D-AE19-62706E023703}">
                      <ahyp:hlinkClr xmlns:ahyp="http://schemas.microsoft.com/office/drawing/2018/hyperlinkcolor" val="tx"/>
                    </a:ext>
                  </a:extLst>
                </a:hlinkClick>
              </a:rPr>
              <a:t>www.eaudyssee.org/espace-animateur/</a:t>
            </a:r>
            <a:r>
              <a:rPr lang="fr-FR" sz="2400" dirty="0">
                <a:solidFill>
                  <a:schemeClr val="dk1"/>
                </a:solidFill>
              </a:rPr>
              <a:t> -&gt; activation par un admin après adhésion</a:t>
            </a:r>
            <a:endParaRPr lang="fr-FR" sz="2400" dirty="0"/>
          </a:p>
          <a:p>
            <a:pPr marL="614363" lvl="1" indent="0" algn="l" rtl="0">
              <a:lnSpc>
                <a:spcPct val="90000"/>
              </a:lnSpc>
              <a:spcBef>
                <a:spcPts val="800"/>
              </a:spcBef>
              <a:spcAft>
                <a:spcPts val="0"/>
              </a:spcAft>
              <a:buClr>
                <a:srgbClr val="135D6D"/>
              </a:buClr>
              <a:buSzPts val="2118"/>
              <a:buNone/>
            </a:pPr>
            <a:r>
              <a:rPr lang="fr" sz="1800" dirty="0">
                <a:solidFill>
                  <a:schemeClr val="dk1"/>
                </a:solidFill>
              </a:rPr>
              <a:t>Planning des Fresques  : i</a:t>
            </a:r>
            <a:r>
              <a:rPr lang="fr" sz="1800" dirty="0"/>
              <a:t>nscription</a:t>
            </a:r>
            <a:r>
              <a:rPr lang="fr" sz="1800" dirty="0">
                <a:solidFill>
                  <a:schemeClr val="dk1"/>
                </a:solidFill>
              </a:rPr>
              <a:t> (observateur, animateur, co-animateur, etc) et proposition d’ateliers</a:t>
            </a:r>
            <a:endParaRPr dirty="0"/>
          </a:p>
          <a:p>
            <a:pPr marL="614363" lvl="1" indent="0" algn="l" rtl="0">
              <a:lnSpc>
                <a:spcPct val="90000"/>
              </a:lnSpc>
              <a:spcBef>
                <a:spcPts val="800"/>
              </a:spcBef>
              <a:spcAft>
                <a:spcPts val="0"/>
              </a:spcAft>
              <a:buClr>
                <a:srgbClr val="135D6D"/>
              </a:buClr>
              <a:buSzPts val="2118"/>
              <a:buNone/>
            </a:pPr>
            <a:endParaRPr sz="1800" dirty="0"/>
          </a:p>
          <a:p>
            <a:pPr marL="500063" lvl="0" indent="-242045" algn="just" rtl="0">
              <a:lnSpc>
                <a:spcPct val="90000"/>
              </a:lnSpc>
              <a:spcBef>
                <a:spcPts val="800"/>
              </a:spcBef>
              <a:spcAft>
                <a:spcPts val="0"/>
              </a:spcAft>
              <a:buClr>
                <a:srgbClr val="135D6D"/>
              </a:buClr>
              <a:buSzPts val="1588"/>
              <a:buFont typeface="Arial"/>
              <a:buNone/>
            </a:pPr>
            <a:endParaRPr sz="1800" dirty="0"/>
          </a:p>
        </p:txBody>
      </p:sp>
      <p:sp>
        <p:nvSpPr>
          <p:cNvPr id="887" name="Google Shape;887;p75"/>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dirty="0">
                <a:solidFill>
                  <a:srgbClr val="135D6D"/>
                </a:solidFill>
                <a:latin typeface="Twentieth Century"/>
                <a:ea typeface="Twentieth Century"/>
                <a:cs typeface="Twentieth Century"/>
                <a:sym typeface="Twentieth Century"/>
              </a:rPr>
              <a:t>Espace animateur</a:t>
            </a:r>
            <a:endParaRPr sz="1400" b="0" i="0" u="none" strike="noStrike" cap="none" dirty="0">
              <a:solidFill>
                <a:srgbClr val="000000"/>
              </a:solidFill>
              <a:latin typeface="Arial"/>
              <a:ea typeface="Arial"/>
              <a:cs typeface="Arial"/>
              <a:sym typeface="Arial"/>
            </a:endParaRPr>
          </a:p>
        </p:txBody>
      </p:sp>
      <p:pic>
        <p:nvPicPr>
          <p:cNvPr id="888" name="Google Shape;888;p75"/>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890" name="Google Shape;890;p75"/>
          <p:cNvSpPr txBox="1"/>
          <p:nvPr/>
        </p:nvSpPr>
        <p:spPr>
          <a:xfrm>
            <a:off x="-759497" y="1885298"/>
            <a:ext cx="5496365" cy="3258202"/>
          </a:xfrm>
          <a:prstGeom prst="rect">
            <a:avLst/>
          </a:prstGeom>
          <a:noFill/>
          <a:ln>
            <a:noFill/>
          </a:ln>
        </p:spPr>
        <p:txBody>
          <a:bodyPr spcFirstLastPara="1" wrap="square" lIns="91425" tIns="91425" rIns="91425" bIns="91425" anchor="t" anchorCtr="0">
            <a:normAutofit/>
          </a:bodyPr>
          <a:lstStyle/>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dirty="0">
                <a:solidFill>
                  <a:schemeClr val="dk1"/>
                </a:solidFill>
                <a:latin typeface="Twentieth Century"/>
                <a:ea typeface="Twentieth Century"/>
                <a:cs typeface="Twentieth Century"/>
                <a:sym typeface="Twentieth Century"/>
              </a:rPr>
              <a:t>Code couleur par type d’atelier (présentiel, en ligne, validation pro, formation, …)</a:t>
            </a:r>
            <a:endParaRPr sz="1400" b="0" i="0" u="none" strike="noStrike" cap="none" dirty="0">
              <a:solidFill>
                <a:srgbClr val="000000"/>
              </a:solidFill>
              <a:latin typeface="Arial"/>
              <a:ea typeface="Arial"/>
              <a:cs typeface="Arial"/>
              <a:sym typeface="Arial"/>
            </a:endParaRPr>
          </a:p>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dirty="0">
                <a:solidFill>
                  <a:schemeClr val="dk1"/>
                </a:solidFill>
                <a:latin typeface="Twentieth Century"/>
                <a:ea typeface="Twentieth Century"/>
                <a:cs typeface="Twentieth Century"/>
                <a:sym typeface="Twentieth Century"/>
              </a:rPr>
              <a:t>Possibilité de s’inscrire sur un créneau proposé vide ou de proposer un atelier quand on veut (les admins créent les billetteries)</a:t>
            </a:r>
            <a:endParaRPr sz="1400" b="0" i="0" u="none" strike="noStrike" cap="none" dirty="0">
              <a:solidFill>
                <a:srgbClr val="000000"/>
              </a:solidFill>
              <a:latin typeface="Arial"/>
              <a:ea typeface="Arial"/>
              <a:cs typeface="Arial"/>
              <a:sym typeface="Arial"/>
            </a:endParaRPr>
          </a:p>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dirty="0">
                <a:solidFill>
                  <a:schemeClr val="dk1"/>
                </a:solidFill>
                <a:latin typeface="Twentieth Century"/>
                <a:ea typeface="Twentieth Century"/>
                <a:cs typeface="Twentieth Century"/>
                <a:sym typeface="Twentieth Century"/>
              </a:rPr>
              <a:t>Ateliers sans billetterie = pas sur l’agenda de l’asso : juste remplir le compteur</a:t>
            </a:r>
            <a:endParaRPr sz="1400" b="0" i="0" u="none" strike="noStrike" cap="none" dirty="0">
              <a:solidFill>
                <a:srgbClr val="000000"/>
              </a:solidFill>
              <a:latin typeface="Arial"/>
              <a:ea typeface="Arial"/>
              <a:cs typeface="Arial"/>
              <a:sym typeface="Arial"/>
            </a:endParaRPr>
          </a:p>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dirty="0">
                <a:solidFill>
                  <a:schemeClr val="dk1"/>
                </a:solidFill>
                <a:latin typeface="Twentieth Century"/>
                <a:ea typeface="Twentieth Century"/>
                <a:cs typeface="Twentieth Century"/>
                <a:sym typeface="Twentieth Century"/>
              </a:rPr>
              <a:t>Mail récap automatique reçu 3j avant l’atelier</a:t>
            </a:r>
            <a:endParaRPr sz="1400" b="0" i="0" u="none" strike="noStrike" cap="none" dirty="0">
              <a:solidFill>
                <a:srgbClr val="000000"/>
              </a:solidFill>
              <a:latin typeface="Arial"/>
              <a:ea typeface="Arial"/>
              <a:cs typeface="Arial"/>
              <a:sym typeface="Arial"/>
            </a:endParaRPr>
          </a:p>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dirty="0">
                <a:solidFill>
                  <a:schemeClr val="dk1"/>
                </a:solidFill>
                <a:latin typeface="Twentieth Century"/>
                <a:ea typeface="Twentieth Century"/>
                <a:cs typeface="Twentieth Century"/>
                <a:sym typeface="Twentieth Century"/>
              </a:rPr>
              <a:t>Vidéo dans l’espace qui explique en détail (Formation 1/3)</a:t>
            </a:r>
            <a:endParaRPr sz="1500" b="0" i="0" u="none" strike="noStrike" cap="none" dirty="0">
              <a:solidFill>
                <a:schemeClr val="dk1"/>
              </a:solidFill>
              <a:latin typeface="Twentieth Century"/>
              <a:ea typeface="Twentieth Century"/>
              <a:cs typeface="Twentieth Century"/>
              <a:sym typeface="Twentieth Century"/>
            </a:endParaRPr>
          </a:p>
          <a:p>
            <a:pPr marL="614363" marR="0" lvl="1" indent="0" algn="l" rtl="0">
              <a:lnSpc>
                <a:spcPct val="90000"/>
              </a:lnSpc>
              <a:spcBef>
                <a:spcPts val="800"/>
              </a:spcBef>
              <a:spcAft>
                <a:spcPts val="0"/>
              </a:spcAft>
              <a:buClr>
                <a:srgbClr val="135D6D"/>
              </a:buClr>
              <a:buSzPts val="2118"/>
              <a:buFont typeface="Noto Sans Symbols"/>
              <a:buNone/>
            </a:pPr>
            <a:endParaRPr sz="1800" b="0" i="0" u="none" strike="noStrike" cap="none" dirty="0">
              <a:solidFill>
                <a:schemeClr val="dk1"/>
              </a:solidFill>
              <a:latin typeface="Twentieth Century"/>
              <a:ea typeface="Twentieth Century"/>
              <a:cs typeface="Twentieth Century"/>
              <a:sym typeface="Twentieth Century"/>
            </a:endParaRPr>
          </a:p>
          <a:p>
            <a:pPr marL="500063" marR="0" lvl="0" indent="-242045" algn="just" rtl="0">
              <a:lnSpc>
                <a:spcPct val="90000"/>
              </a:lnSpc>
              <a:spcBef>
                <a:spcPts val="800"/>
              </a:spcBef>
              <a:spcAft>
                <a:spcPts val="0"/>
              </a:spcAft>
              <a:buClr>
                <a:srgbClr val="135D6D"/>
              </a:buClr>
              <a:buSzPts val="1588"/>
              <a:buFont typeface="Arial"/>
              <a:buNone/>
            </a:pPr>
            <a:endParaRPr sz="1800" b="0" i="0" u="none" strike="noStrike" cap="none" dirty="0">
              <a:solidFill>
                <a:schemeClr val="dk1"/>
              </a:solidFill>
              <a:latin typeface="Twentieth Century"/>
              <a:ea typeface="Twentieth Century"/>
              <a:cs typeface="Twentieth Century"/>
              <a:sym typeface="Twentieth Century"/>
            </a:endParaRPr>
          </a:p>
        </p:txBody>
      </p:sp>
      <p:pic>
        <p:nvPicPr>
          <p:cNvPr id="891" name="Google Shape;891;p75">
            <a:hlinkClick r:id="rId5"/>
          </p:cNvPr>
          <p:cNvPicPr preferRelativeResize="0"/>
          <p:nvPr/>
        </p:nvPicPr>
        <p:blipFill rotWithShape="1">
          <a:blip r:embed="rId6">
            <a:alphaModFix/>
          </a:blip>
          <a:srcRect/>
          <a:stretch/>
        </p:blipFill>
        <p:spPr>
          <a:xfrm>
            <a:off x="4033360" y="228216"/>
            <a:ext cx="949694" cy="607800"/>
          </a:xfrm>
          <a:prstGeom prst="rect">
            <a:avLst/>
          </a:prstGeom>
          <a:noFill/>
          <a:ln>
            <a:noFill/>
          </a:ln>
        </p:spPr>
      </p:pic>
      <p:pic>
        <p:nvPicPr>
          <p:cNvPr id="3" name="Image 2">
            <a:extLst>
              <a:ext uri="{FF2B5EF4-FFF2-40B4-BE49-F238E27FC236}">
                <a16:creationId xmlns:a16="http://schemas.microsoft.com/office/drawing/2014/main" id="{B3A4A792-2EE3-D510-E128-7E142D951163}"/>
              </a:ext>
            </a:extLst>
          </p:cNvPr>
          <p:cNvPicPr>
            <a:picLocks noChangeAspect="1"/>
          </p:cNvPicPr>
          <p:nvPr/>
        </p:nvPicPr>
        <p:blipFill>
          <a:blip r:embed="rId7"/>
          <a:stretch>
            <a:fillRect/>
          </a:stretch>
        </p:blipFill>
        <p:spPr>
          <a:xfrm>
            <a:off x="4804780" y="2134781"/>
            <a:ext cx="4268101" cy="2213343"/>
          </a:xfrm>
          <a:prstGeom prst="rect">
            <a:avLst/>
          </a:prstGeom>
        </p:spPr>
      </p:pic>
      <p:sp>
        <p:nvSpPr>
          <p:cNvPr id="4" name="Rectangle 3">
            <a:extLst>
              <a:ext uri="{FF2B5EF4-FFF2-40B4-BE49-F238E27FC236}">
                <a16:creationId xmlns:a16="http://schemas.microsoft.com/office/drawing/2014/main" id="{6C82E1CA-A4E8-6AB9-920A-A26F523E5493}"/>
              </a:ext>
            </a:extLst>
          </p:cNvPr>
          <p:cNvSpPr/>
          <p:nvPr/>
        </p:nvSpPr>
        <p:spPr>
          <a:xfrm>
            <a:off x="8146472" y="3972099"/>
            <a:ext cx="207136" cy="94210"/>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6DB1C90-FCF7-6813-DC2F-EE360DB28E3A}"/>
              </a:ext>
            </a:extLst>
          </p:cNvPr>
          <p:cNvSpPr/>
          <p:nvPr/>
        </p:nvSpPr>
        <p:spPr>
          <a:xfrm>
            <a:off x="699654" y="2562215"/>
            <a:ext cx="4037214" cy="652040"/>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847827D7-FC38-9249-CA4B-4E5386847228}"/>
              </a:ext>
            </a:extLst>
          </p:cNvPr>
          <p:cNvSpPr/>
          <p:nvPr/>
        </p:nvSpPr>
        <p:spPr>
          <a:xfrm>
            <a:off x="699654" y="3241452"/>
            <a:ext cx="4037214" cy="533498"/>
          </a:xfrm>
          <a:prstGeom prst="rect">
            <a:avLst/>
          </a:prstGeom>
          <a:no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530D8B5A-EC3F-2541-EBC5-E6E067C31306}"/>
              </a:ext>
            </a:extLst>
          </p:cNvPr>
          <p:cNvSpPr/>
          <p:nvPr/>
        </p:nvSpPr>
        <p:spPr>
          <a:xfrm>
            <a:off x="4804780" y="2772263"/>
            <a:ext cx="3639566" cy="45719"/>
          </a:xfrm>
          <a:prstGeom prst="rect">
            <a:avLst/>
          </a:prstGeom>
          <a:no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76"/>
          <p:cNvSpPr txBox="1"/>
          <p:nvPr/>
        </p:nvSpPr>
        <p:spPr>
          <a:xfrm>
            <a:off x="208650"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dirty="0">
                <a:solidFill>
                  <a:srgbClr val="135D6D"/>
                </a:solidFill>
                <a:latin typeface="Twentieth Century"/>
                <a:ea typeface="Roboto"/>
                <a:cs typeface="Roboto"/>
                <a:sym typeface="Roboto"/>
              </a:rPr>
              <a:t>Planification des ateliers</a:t>
            </a:r>
            <a:endParaRPr sz="3700" b="0" i="0" u="none" strike="noStrike" cap="none" dirty="0">
              <a:solidFill>
                <a:srgbClr val="135D6D"/>
              </a:solidFill>
              <a:latin typeface="Twentieth Century"/>
              <a:ea typeface="Roboto"/>
              <a:cs typeface="Roboto"/>
              <a:sym typeface="Roboto"/>
            </a:endParaRPr>
          </a:p>
        </p:txBody>
      </p:sp>
      <p:pic>
        <p:nvPicPr>
          <p:cNvPr id="897" name="Google Shape;897;p76"/>
          <p:cNvPicPr preferRelativeResize="0"/>
          <p:nvPr/>
        </p:nvPicPr>
        <p:blipFill rotWithShape="1">
          <a:blip r:embed="rId3">
            <a:alphaModFix/>
          </a:blip>
          <a:srcRect/>
          <a:stretch/>
        </p:blipFill>
        <p:spPr>
          <a:xfrm>
            <a:off x="8008837" y="81539"/>
            <a:ext cx="926513" cy="819875"/>
          </a:xfrm>
          <a:prstGeom prst="rect">
            <a:avLst/>
          </a:prstGeom>
          <a:noFill/>
          <a:ln>
            <a:noFill/>
          </a:ln>
        </p:spPr>
      </p:pic>
      <p:sp>
        <p:nvSpPr>
          <p:cNvPr id="898" name="Google Shape;898;p76"/>
          <p:cNvSpPr/>
          <p:nvPr/>
        </p:nvSpPr>
        <p:spPr>
          <a:xfrm>
            <a:off x="237538" y="1009755"/>
            <a:ext cx="1241778" cy="11176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Je veux animer un atelier pour EauDyssée*</a:t>
            </a:r>
            <a:endParaRPr sz="1400" b="0" i="0" u="none" strike="noStrike" cap="none">
              <a:solidFill>
                <a:srgbClr val="000000"/>
              </a:solidFill>
              <a:latin typeface="Arial"/>
              <a:ea typeface="Arial"/>
              <a:cs typeface="Arial"/>
              <a:sym typeface="Arial"/>
            </a:endParaRPr>
          </a:p>
        </p:txBody>
      </p:sp>
      <p:sp>
        <p:nvSpPr>
          <p:cNvPr id="899" name="Google Shape;899;p76"/>
          <p:cNvSpPr/>
          <p:nvPr/>
        </p:nvSpPr>
        <p:spPr>
          <a:xfrm>
            <a:off x="1685418" y="1034452"/>
            <a:ext cx="1241778" cy="11176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Ajout ou inscription sur le planning des Fresques</a:t>
            </a:r>
            <a:endParaRPr sz="1050" b="0" i="0" u="none" strike="noStrike" cap="none">
              <a:solidFill>
                <a:schemeClr val="lt1"/>
              </a:solidFill>
              <a:latin typeface="Arial"/>
              <a:ea typeface="Arial"/>
              <a:cs typeface="Arial"/>
              <a:sym typeface="Arial"/>
            </a:endParaRPr>
          </a:p>
        </p:txBody>
      </p:sp>
      <p:sp>
        <p:nvSpPr>
          <p:cNvPr id="900" name="Google Shape;900;p76"/>
          <p:cNvSpPr/>
          <p:nvPr/>
        </p:nvSpPr>
        <p:spPr>
          <a:xfrm>
            <a:off x="3180235" y="1005549"/>
            <a:ext cx="1241778" cy="11176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dirty="0">
                <a:solidFill>
                  <a:schemeClr val="lt1"/>
                </a:solidFill>
                <a:latin typeface="Arial"/>
                <a:ea typeface="Arial"/>
                <a:cs typeface="Arial"/>
                <a:sym typeface="Arial"/>
              </a:rPr>
              <a:t>On prévient par mail ou sur Telegram si conditions particulières</a:t>
            </a:r>
            <a:endParaRPr sz="1400" b="0" i="0" u="none" strike="noStrike" cap="none" dirty="0">
              <a:solidFill>
                <a:srgbClr val="000000"/>
              </a:solidFill>
              <a:latin typeface="Arial"/>
              <a:ea typeface="Arial"/>
              <a:cs typeface="Arial"/>
              <a:sym typeface="Arial"/>
            </a:endParaRPr>
          </a:p>
        </p:txBody>
      </p:sp>
      <p:cxnSp>
        <p:nvCxnSpPr>
          <p:cNvPr id="901" name="Google Shape;901;p76"/>
          <p:cNvCxnSpPr/>
          <p:nvPr/>
        </p:nvCxnSpPr>
        <p:spPr>
          <a:xfrm>
            <a:off x="1098565" y="1593252"/>
            <a:ext cx="586853" cy="0"/>
          </a:xfrm>
          <a:prstGeom prst="straightConnector1">
            <a:avLst/>
          </a:prstGeom>
          <a:noFill/>
          <a:ln w="41275" cap="flat" cmpd="thickThin">
            <a:solidFill>
              <a:srgbClr val="135D6D"/>
            </a:solidFill>
            <a:prstDash val="solid"/>
            <a:round/>
            <a:headEnd type="none" w="sm" len="sm"/>
            <a:tailEnd type="triangle" w="med" len="med"/>
          </a:ln>
        </p:spPr>
      </p:cxnSp>
      <p:cxnSp>
        <p:nvCxnSpPr>
          <p:cNvPr id="902" name="Google Shape;902;p76"/>
          <p:cNvCxnSpPr/>
          <p:nvPr/>
        </p:nvCxnSpPr>
        <p:spPr>
          <a:xfrm>
            <a:off x="2633769" y="1593252"/>
            <a:ext cx="586853" cy="0"/>
          </a:xfrm>
          <a:prstGeom prst="straightConnector1">
            <a:avLst/>
          </a:prstGeom>
          <a:noFill/>
          <a:ln w="41275" cap="flat" cmpd="thickThin">
            <a:solidFill>
              <a:srgbClr val="135D6D"/>
            </a:solidFill>
            <a:prstDash val="solid"/>
            <a:round/>
            <a:headEnd type="none" w="sm" len="sm"/>
            <a:tailEnd type="triangle" w="med" len="med"/>
          </a:ln>
        </p:spPr>
      </p:cxnSp>
      <p:sp>
        <p:nvSpPr>
          <p:cNvPr id="903" name="Google Shape;903;p76"/>
          <p:cNvSpPr txBox="1"/>
          <p:nvPr/>
        </p:nvSpPr>
        <p:spPr>
          <a:xfrm>
            <a:off x="230255" y="2152052"/>
            <a:ext cx="454926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 sz="1200" b="0" i="0" u="none" strike="noStrike" cap="none" dirty="0">
                <a:solidFill>
                  <a:srgbClr val="000000"/>
                </a:solidFill>
                <a:latin typeface="Arial"/>
                <a:ea typeface="Arial"/>
                <a:cs typeface="Arial"/>
                <a:sym typeface="Arial"/>
              </a:rPr>
              <a:t>Présentiel : aide pour la recherche de lieu et prise en charge des frais après accord</a:t>
            </a:r>
            <a:endParaRPr sz="1400" b="0" i="0" u="none" strike="noStrike" cap="none" dirty="0">
              <a:solidFill>
                <a:srgbClr val="000000"/>
              </a:solidFill>
              <a:latin typeface="Arial"/>
              <a:ea typeface="Arial"/>
              <a:cs typeface="Arial"/>
              <a:sym typeface="Arial"/>
            </a:endParaRPr>
          </a:p>
        </p:txBody>
      </p:sp>
      <p:sp>
        <p:nvSpPr>
          <p:cNvPr id="904" name="Google Shape;904;p76"/>
          <p:cNvSpPr/>
          <p:nvPr/>
        </p:nvSpPr>
        <p:spPr>
          <a:xfrm>
            <a:off x="237538" y="2962189"/>
            <a:ext cx="1241778" cy="1117600"/>
          </a:xfrm>
          <a:prstGeom prst="roundRect">
            <a:avLst>
              <a:gd name="adj" fmla="val 16667"/>
            </a:avLst>
          </a:prstGeom>
          <a:solidFill>
            <a:srgbClr val="323A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Je veux co-animer un atelier pour EauDyssée*</a:t>
            </a:r>
            <a:endParaRPr sz="1400" b="0" i="0" u="none" strike="noStrike" cap="none">
              <a:solidFill>
                <a:srgbClr val="000000"/>
              </a:solidFill>
              <a:latin typeface="Arial"/>
              <a:ea typeface="Arial"/>
              <a:cs typeface="Arial"/>
              <a:sym typeface="Arial"/>
            </a:endParaRPr>
          </a:p>
        </p:txBody>
      </p:sp>
      <p:sp>
        <p:nvSpPr>
          <p:cNvPr id="905" name="Google Shape;905;p76"/>
          <p:cNvSpPr/>
          <p:nvPr/>
        </p:nvSpPr>
        <p:spPr>
          <a:xfrm>
            <a:off x="1685418" y="2986886"/>
            <a:ext cx="1590548" cy="1117600"/>
          </a:xfrm>
          <a:prstGeom prst="roundRect">
            <a:avLst>
              <a:gd name="adj" fmla="val 16667"/>
            </a:avLst>
          </a:prstGeom>
          <a:solidFill>
            <a:srgbClr val="323A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dirty="0">
                <a:solidFill>
                  <a:schemeClr val="lt1"/>
                </a:solidFill>
                <a:latin typeface="Arial"/>
                <a:ea typeface="Arial"/>
                <a:cs typeface="Arial"/>
                <a:sym typeface="Arial"/>
              </a:rPr>
              <a:t>Inscription sur le planning sur une session sans co-anim ou appel sur Telegram</a:t>
            </a:r>
            <a:endParaRPr sz="1050" b="0" i="0" u="none" strike="noStrike" cap="none" dirty="0">
              <a:solidFill>
                <a:schemeClr val="lt1"/>
              </a:solidFill>
              <a:latin typeface="Arial"/>
              <a:ea typeface="Arial"/>
              <a:cs typeface="Arial"/>
              <a:sym typeface="Arial"/>
            </a:endParaRPr>
          </a:p>
        </p:txBody>
      </p:sp>
      <p:cxnSp>
        <p:nvCxnSpPr>
          <p:cNvPr id="906" name="Google Shape;906;p76"/>
          <p:cNvCxnSpPr/>
          <p:nvPr/>
        </p:nvCxnSpPr>
        <p:spPr>
          <a:xfrm>
            <a:off x="1476274" y="3533386"/>
            <a:ext cx="206100" cy="24600"/>
          </a:xfrm>
          <a:prstGeom prst="straightConnector1">
            <a:avLst/>
          </a:prstGeom>
          <a:noFill/>
          <a:ln w="41275" cap="flat" cmpd="thickThin">
            <a:solidFill>
              <a:srgbClr val="135D6D"/>
            </a:solidFill>
            <a:prstDash val="solid"/>
            <a:round/>
            <a:headEnd type="none" w="sm" len="sm"/>
            <a:tailEnd type="triangle" w="med" len="med"/>
          </a:ln>
        </p:spPr>
      </p:cxnSp>
      <p:sp>
        <p:nvSpPr>
          <p:cNvPr id="907" name="Google Shape;907;p76"/>
          <p:cNvSpPr/>
          <p:nvPr/>
        </p:nvSpPr>
        <p:spPr>
          <a:xfrm>
            <a:off x="5256287" y="1034452"/>
            <a:ext cx="1241778" cy="1117600"/>
          </a:xfrm>
          <a:prstGeom prst="roundRect">
            <a:avLst>
              <a:gd name="adj" fmla="val 16667"/>
            </a:avLst>
          </a:prstGeom>
          <a:solidFill>
            <a:srgbClr val="2E6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Je veux observer un atelier pour EauDyssée*</a:t>
            </a:r>
            <a:endParaRPr sz="1400" b="0" i="0" u="none" strike="noStrike" cap="none">
              <a:solidFill>
                <a:srgbClr val="000000"/>
              </a:solidFill>
              <a:latin typeface="Arial"/>
              <a:ea typeface="Arial"/>
              <a:cs typeface="Arial"/>
              <a:sym typeface="Arial"/>
            </a:endParaRPr>
          </a:p>
        </p:txBody>
      </p:sp>
      <p:sp>
        <p:nvSpPr>
          <p:cNvPr id="908" name="Google Shape;908;p76"/>
          <p:cNvSpPr/>
          <p:nvPr/>
        </p:nvSpPr>
        <p:spPr>
          <a:xfrm>
            <a:off x="6704167" y="1059149"/>
            <a:ext cx="1590548" cy="1117600"/>
          </a:xfrm>
          <a:prstGeom prst="roundRect">
            <a:avLst>
              <a:gd name="adj" fmla="val 16667"/>
            </a:avLst>
          </a:prstGeom>
          <a:solidFill>
            <a:srgbClr val="2E6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Inscription sur le planning sur une session en tant qu’observateur</a:t>
            </a:r>
            <a:endParaRPr sz="1050" b="0" i="0" u="none" strike="noStrike" cap="none">
              <a:solidFill>
                <a:schemeClr val="lt1"/>
              </a:solidFill>
              <a:latin typeface="Arial"/>
              <a:ea typeface="Arial"/>
              <a:cs typeface="Arial"/>
              <a:sym typeface="Arial"/>
            </a:endParaRPr>
          </a:p>
        </p:txBody>
      </p:sp>
      <p:cxnSp>
        <p:nvCxnSpPr>
          <p:cNvPr id="909" name="Google Shape;909;p76"/>
          <p:cNvCxnSpPr>
            <a:stCxn id="907" idx="3"/>
            <a:endCxn id="908" idx="1"/>
          </p:cNvCxnSpPr>
          <p:nvPr/>
        </p:nvCxnSpPr>
        <p:spPr>
          <a:xfrm>
            <a:off x="6498065" y="1593252"/>
            <a:ext cx="206100" cy="24600"/>
          </a:xfrm>
          <a:prstGeom prst="straightConnector1">
            <a:avLst/>
          </a:prstGeom>
          <a:noFill/>
          <a:ln w="41275" cap="flat" cmpd="thickThin">
            <a:solidFill>
              <a:srgbClr val="135D6D"/>
            </a:solidFill>
            <a:prstDash val="solid"/>
            <a:round/>
            <a:headEnd type="none" w="sm" len="sm"/>
            <a:tailEnd type="triangle" w="med" len="med"/>
          </a:ln>
        </p:spPr>
      </p:cxnSp>
      <p:sp>
        <p:nvSpPr>
          <p:cNvPr id="910" name="Google Shape;910;p76"/>
          <p:cNvSpPr/>
          <p:nvPr/>
        </p:nvSpPr>
        <p:spPr>
          <a:xfrm>
            <a:off x="4012664" y="3024794"/>
            <a:ext cx="1590548" cy="1117600"/>
          </a:xfrm>
          <a:prstGeom prst="roundRect">
            <a:avLst>
              <a:gd name="adj" fmla="val 16667"/>
            </a:avLst>
          </a:prstGeom>
          <a:solidFill>
            <a:srgbClr val="BE8D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dirty="0">
                <a:solidFill>
                  <a:schemeClr val="lt1"/>
                </a:solidFill>
                <a:latin typeface="Arial"/>
                <a:ea typeface="Arial"/>
                <a:cs typeface="Arial"/>
                <a:sym typeface="Arial"/>
              </a:rPr>
              <a:t>Je veux animer un atelier pour une autre asso ou en tant que pro</a:t>
            </a:r>
            <a:endParaRPr sz="1400" b="0" i="0" u="none" strike="noStrike" cap="none" dirty="0">
              <a:solidFill>
                <a:srgbClr val="000000"/>
              </a:solidFill>
              <a:latin typeface="Arial"/>
              <a:ea typeface="Arial"/>
              <a:cs typeface="Arial"/>
              <a:sym typeface="Arial"/>
            </a:endParaRPr>
          </a:p>
        </p:txBody>
      </p:sp>
      <p:sp>
        <p:nvSpPr>
          <p:cNvPr id="911" name="Google Shape;911;p76"/>
          <p:cNvSpPr/>
          <p:nvPr/>
        </p:nvSpPr>
        <p:spPr>
          <a:xfrm>
            <a:off x="6009329" y="3024794"/>
            <a:ext cx="2663062" cy="1117600"/>
          </a:xfrm>
          <a:prstGeom prst="roundRect">
            <a:avLst>
              <a:gd name="adj" fmla="val 16667"/>
            </a:avLst>
          </a:prstGeom>
          <a:solidFill>
            <a:srgbClr val="BE8D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dirty="0">
                <a:solidFill>
                  <a:schemeClr val="lt1"/>
                </a:solidFill>
                <a:latin typeface="Arial"/>
                <a:ea typeface="Arial"/>
                <a:cs typeface="Arial"/>
                <a:sym typeface="Arial"/>
              </a:rPr>
              <a:t>- Après l’atelier, ajout du nombre de participants</a:t>
            </a:r>
            <a:endParaRPr sz="1050" b="0" i="0" u="none" strike="noStrike" cap="none" dirty="0">
              <a:solidFill>
                <a:schemeClr val="lt1"/>
              </a:solidFill>
              <a:latin typeface="Arial"/>
              <a:ea typeface="Arial"/>
              <a:cs typeface="Arial"/>
              <a:sym typeface="Arial"/>
            </a:endParaRPr>
          </a:p>
        </p:txBody>
      </p:sp>
      <p:cxnSp>
        <p:nvCxnSpPr>
          <p:cNvPr id="912" name="Google Shape;912;p76"/>
          <p:cNvCxnSpPr>
            <a:stCxn id="910" idx="3"/>
          </p:cNvCxnSpPr>
          <p:nvPr/>
        </p:nvCxnSpPr>
        <p:spPr>
          <a:xfrm>
            <a:off x="5603212" y="3583594"/>
            <a:ext cx="406200" cy="0"/>
          </a:xfrm>
          <a:prstGeom prst="straightConnector1">
            <a:avLst/>
          </a:prstGeom>
          <a:noFill/>
          <a:ln w="41275" cap="flat" cmpd="thickThin">
            <a:solidFill>
              <a:srgbClr val="135D6D"/>
            </a:solidFill>
            <a:prstDash val="solid"/>
            <a:round/>
            <a:headEnd type="none" w="sm" len="sm"/>
            <a:tailEnd type="triangle" w="med" len="med"/>
          </a:ln>
        </p:spPr>
      </p:cxnSp>
      <p:sp>
        <p:nvSpPr>
          <p:cNvPr id="913" name="Google Shape;913;p76"/>
          <p:cNvSpPr txBox="1"/>
          <p:nvPr/>
        </p:nvSpPr>
        <p:spPr>
          <a:xfrm>
            <a:off x="208650" y="4691722"/>
            <a:ext cx="881653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Mail récap 3j avant : envoyer un mail aux participants 48h avant l’atelier puis envoyer un mail post Fresque</a:t>
            </a:r>
            <a:endParaRPr sz="1400" b="0" i="0" u="none" strike="noStrike" cap="none">
              <a:solidFill>
                <a:srgbClr val="000000"/>
              </a:solidFill>
              <a:latin typeface="Arial"/>
              <a:ea typeface="Arial"/>
              <a:cs typeface="Arial"/>
              <a:sym typeface="Arial"/>
            </a:endParaRPr>
          </a:p>
        </p:txBody>
      </p:sp>
      <p:sp>
        <p:nvSpPr>
          <p:cNvPr id="914" name="Google Shape;914;p76"/>
          <p:cNvSpPr txBox="1"/>
          <p:nvPr/>
        </p:nvSpPr>
        <p:spPr>
          <a:xfrm>
            <a:off x="230255" y="4339155"/>
            <a:ext cx="51069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200" b="0" i="1" u="none" strike="noStrike" cap="none">
                <a:solidFill>
                  <a:srgbClr val="000000"/>
                </a:solidFill>
                <a:latin typeface="Arial"/>
                <a:ea typeface="Arial"/>
                <a:cs typeface="Arial"/>
                <a:sym typeface="Arial"/>
              </a:rPr>
              <a:t>*A distance, Eau’Dyssée met à disposition les outils Mural et Zoom,</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pic>
        <p:nvPicPr>
          <p:cNvPr id="7" name="Image 6">
            <a:extLst>
              <a:ext uri="{FF2B5EF4-FFF2-40B4-BE49-F238E27FC236}">
                <a16:creationId xmlns:a16="http://schemas.microsoft.com/office/drawing/2014/main" id="{A29898A0-1EAD-5D3A-D3A6-A1B8E20311D2}"/>
              </a:ext>
            </a:extLst>
          </p:cNvPr>
          <p:cNvPicPr>
            <a:picLocks noChangeAspect="1"/>
          </p:cNvPicPr>
          <p:nvPr/>
        </p:nvPicPr>
        <p:blipFill>
          <a:blip r:embed="rId3"/>
          <a:srcRect b="23789"/>
          <a:stretch/>
        </p:blipFill>
        <p:spPr>
          <a:xfrm>
            <a:off x="-1" y="3482766"/>
            <a:ext cx="9144000" cy="1016326"/>
          </a:xfrm>
          <a:prstGeom prst="rect">
            <a:avLst/>
          </a:prstGeom>
        </p:spPr>
      </p:pic>
      <p:sp>
        <p:nvSpPr>
          <p:cNvPr id="919" name="Google Shape;919;p90"/>
          <p:cNvSpPr txBox="1">
            <a:spLocks noGrp="1"/>
          </p:cNvSpPr>
          <p:nvPr>
            <p:ph type="body" idx="1"/>
          </p:nvPr>
        </p:nvSpPr>
        <p:spPr>
          <a:xfrm>
            <a:off x="1" y="795376"/>
            <a:ext cx="9072880" cy="4348124"/>
          </a:xfrm>
          <a:prstGeom prst="rect">
            <a:avLst/>
          </a:prstGeom>
          <a:noFill/>
          <a:ln>
            <a:noFill/>
          </a:ln>
        </p:spPr>
        <p:txBody>
          <a:bodyPr spcFirstLastPara="1" wrap="square" lIns="91425" tIns="91425" rIns="91425" bIns="91425" anchor="t" anchorCtr="0">
            <a:normAutofit/>
          </a:bodyPr>
          <a:lstStyle/>
          <a:p>
            <a:pPr marL="500063" lvl="0" indent="-342900" algn="l" rtl="0">
              <a:lnSpc>
                <a:spcPct val="90000"/>
              </a:lnSpc>
              <a:spcBef>
                <a:spcPts val="800"/>
              </a:spcBef>
              <a:spcAft>
                <a:spcPts val="0"/>
              </a:spcAft>
              <a:buClr>
                <a:srgbClr val="135D6D"/>
              </a:buClr>
              <a:buSzPts val="2118"/>
              <a:buFont typeface="Arial"/>
              <a:buChar char="•"/>
            </a:pPr>
            <a:r>
              <a:rPr lang="fr-FR" u="sng" dirty="0">
                <a:solidFill>
                  <a:schemeClr val="dk1"/>
                </a:solidFill>
                <a:hlinkClick r:id="rId4">
                  <a:extLst>
                    <a:ext uri="{A12FA001-AC4F-418D-AE19-62706E023703}">
                      <ahyp:hlinkClr xmlns:ahyp="http://schemas.microsoft.com/office/drawing/2018/hyperlinkcolor" val="tx"/>
                    </a:ext>
                  </a:extLst>
                </a:hlinkClick>
              </a:rPr>
              <a:t>www.eaudyssee.org/espace-benevole/</a:t>
            </a:r>
            <a:endParaRPr lang="fr-FR" sz="1800" dirty="0"/>
          </a:p>
          <a:p>
            <a:pPr marL="500063" lvl="0" indent="-342900" algn="l" rtl="0">
              <a:lnSpc>
                <a:spcPct val="90000"/>
              </a:lnSpc>
              <a:spcBef>
                <a:spcPts val="800"/>
              </a:spcBef>
              <a:spcAft>
                <a:spcPts val="0"/>
              </a:spcAft>
              <a:buClr>
                <a:srgbClr val="135D6D"/>
              </a:buClr>
              <a:buSzPts val="2118"/>
              <a:buFont typeface="Arial"/>
              <a:buChar char="•"/>
            </a:pPr>
            <a:endParaRPr lang="fr-FR" sz="1800" u="sng" dirty="0"/>
          </a:p>
          <a:p>
            <a:pPr marL="500063" lvl="0" indent="-342900" algn="l" rtl="0">
              <a:lnSpc>
                <a:spcPct val="90000"/>
              </a:lnSpc>
              <a:spcBef>
                <a:spcPts val="800"/>
              </a:spcBef>
              <a:spcAft>
                <a:spcPts val="0"/>
              </a:spcAft>
              <a:buClr>
                <a:srgbClr val="135D6D"/>
              </a:buClr>
              <a:buSzPts val="2118"/>
              <a:buFont typeface="Arial"/>
              <a:buChar char="•"/>
            </a:pPr>
            <a:endParaRPr lang="fr-FR" sz="1800" u="sng" dirty="0"/>
          </a:p>
          <a:p>
            <a:pPr marL="500063" lvl="0" indent="-342900" algn="l" rtl="0">
              <a:lnSpc>
                <a:spcPct val="90000"/>
              </a:lnSpc>
              <a:spcBef>
                <a:spcPts val="800"/>
              </a:spcBef>
              <a:spcAft>
                <a:spcPts val="0"/>
              </a:spcAft>
              <a:buClr>
                <a:srgbClr val="135D6D"/>
              </a:buClr>
              <a:buSzPts val="2118"/>
              <a:buFont typeface="Arial"/>
              <a:buChar char="•"/>
            </a:pPr>
            <a:endParaRPr lang="fr-FR" sz="1800" u="sng" dirty="0"/>
          </a:p>
          <a:p>
            <a:pPr marL="500063" lvl="0" indent="-342900" algn="l" rtl="0">
              <a:lnSpc>
                <a:spcPct val="90000"/>
              </a:lnSpc>
              <a:spcBef>
                <a:spcPts val="800"/>
              </a:spcBef>
              <a:spcAft>
                <a:spcPts val="0"/>
              </a:spcAft>
              <a:buClr>
                <a:srgbClr val="135D6D"/>
              </a:buClr>
              <a:buSzPts val="2118"/>
              <a:buFont typeface="Arial"/>
              <a:buChar char="•"/>
            </a:pPr>
            <a:endParaRPr lang="fr-FR" sz="1800" u="sng" dirty="0"/>
          </a:p>
          <a:p>
            <a:pPr marL="500063" lvl="0" indent="-342900" algn="l" rtl="0">
              <a:lnSpc>
                <a:spcPct val="90000"/>
              </a:lnSpc>
              <a:spcBef>
                <a:spcPts val="800"/>
              </a:spcBef>
              <a:spcAft>
                <a:spcPts val="0"/>
              </a:spcAft>
              <a:buClr>
                <a:srgbClr val="135D6D"/>
              </a:buClr>
              <a:buSzPts val="2118"/>
              <a:buFont typeface="Arial"/>
              <a:buChar char="•"/>
            </a:pPr>
            <a:endParaRPr lang="fr-FR" sz="1800" u="sng" dirty="0"/>
          </a:p>
          <a:p>
            <a:pPr marL="500063" lvl="0" indent="-342900" algn="l" rtl="0">
              <a:lnSpc>
                <a:spcPct val="90000"/>
              </a:lnSpc>
              <a:spcBef>
                <a:spcPts val="800"/>
              </a:spcBef>
              <a:spcAft>
                <a:spcPts val="0"/>
              </a:spcAft>
              <a:buClr>
                <a:srgbClr val="135D6D"/>
              </a:buClr>
              <a:buSzPts val="2118"/>
              <a:buFont typeface="Arial"/>
              <a:buChar char="•"/>
            </a:pPr>
            <a:endParaRPr lang="fr-FR" sz="1100" u="sng" dirty="0"/>
          </a:p>
          <a:p>
            <a:pPr marL="157163" lvl="0" indent="0" algn="l" rtl="0">
              <a:lnSpc>
                <a:spcPct val="90000"/>
              </a:lnSpc>
              <a:spcBef>
                <a:spcPts val="800"/>
              </a:spcBef>
              <a:spcAft>
                <a:spcPts val="0"/>
              </a:spcAft>
              <a:buClr>
                <a:srgbClr val="135D6D"/>
              </a:buClr>
              <a:buSzPts val="2118"/>
              <a:buNone/>
            </a:pPr>
            <a:r>
              <a:rPr lang="fr-FR" sz="1800" i="1" dirty="0"/>
              <a:t>Ou depuis l’espace animateur Fresque de l’eau :</a:t>
            </a:r>
            <a:endParaRPr sz="1800" i="1" dirty="0"/>
          </a:p>
          <a:p>
            <a:pPr marL="500063" lvl="0" indent="-242045" algn="just" rtl="0">
              <a:lnSpc>
                <a:spcPct val="90000"/>
              </a:lnSpc>
              <a:spcBef>
                <a:spcPts val="800"/>
              </a:spcBef>
              <a:spcAft>
                <a:spcPts val="0"/>
              </a:spcAft>
              <a:buClr>
                <a:srgbClr val="135D6D"/>
              </a:buClr>
              <a:buSzPts val="1588"/>
              <a:buFont typeface="Arial"/>
              <a:buNone/>
            </a:pPr>
            <a:endParaRPr sz="1800" dirty="0"/>
          </a:p>
        </p:txBody>
      </p:sp>
      <p:sp>
        <p:nvSpPr>
          <p:cNvPr id="920" name="Google Shape;920;p90"/>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dirty="0">
                <a:solidFill>
                  <a:srgbClr val="135D6D"/>
                </a:solidFill>
                <a:latin typeface="Twentieth Century"/>
                <a:ea typeface="Twentieth Century"/>
                <a:cs typeface="Twentieth Century"/>
                <a:sym typeface="Twentieth Century"/>
              </a:rPr>
              <a:t>Espace bénévole</a:t>
            </a:r>
            <a:endParaRPr sz="1400" b="0" i="0" u="none" strike="noStrike" cap="none" dirty="0">
              <a:solidFill>
                <a:srgbClr val="000000"/>
              </a:solidFill>
              <a:latin typeface="Arial"/>
              <a:ea typeface="Arial"/>
              <a:cs typeface="Arial"/>
              <a:sym typeface="Arial"/>
            </a:endParaRPr>
          </a:p>
        </p:txBody>
      </p:sp>
      <p:pic>
        <p:nvPicPr>
          <p:cNvPr id="921" name="Google Shape;921;p90"/>
          <p:cNvPicPr preferRelativeResize="0"/>
          <p:nvPr/>
        </p:nvPicPr>
        <p:blipFill rotWithShape="1">
          <a:blip r:embed="rId5">
            <a:alphaModFix/>
          </a:blip>
          <a:srcRect/>
          <a:stretch/>
        </p:blipFill>
        <p:spPr>
          <a:xfrm>
            <a:off x="8339754" y="4471938"/>
            <a:ext cx="657491" cy="607800"/>
          </a:xfrm>
          <a:prstGeom prst="rect">
            <a:avLst/>
          </a:prstGeom>
          <a:noFill/>
          <a:ln>
            <a:noFill/>
          </a:ln>
        </p:spPr>
      </p:pic>
      <p:pic>
        <p:nvPicPr>
          <p:cNvPr id="923" name="Google Shape;923;p90">
            <a:hlinkClick r:id="rId6"/>
          </p:cNvPr>
          <p:cNvPicPr preferRelativeResize="0"/>
          <p:nvPr/>
        </p:nvPicPr>
        <p:blipFill rotWithShape="1">
          <a:blip r:embed="rId7">
            <a:alphaModFix/>
          </a:blip>
          <a:srcRect/>
          <a:stretch/>
        </p:blipFill>
        <p:spPr>
          <a:xfrm>
            <a:off x="4033360" y="228216"/>
            <a:ext cx="949694" cy="607800"/>
          </a:xfrm>
          <a:prstGeom prst="rect">
            <a:avLst/>
          </a:prstGeom>
          <a:noFill/>
          <a:ln>
            <a:noFill/>
          </a:ln>
        </p:spPr>
      </p:pic>
      <p:pic>
        <p:nvPicPr>
          <p:cNvPr id="5" name="Image 4">
            <a:extLst>
              <a:ext uri="{FF2B5EF4-FFF2-40B4-BE49-F238E27FC236}">
                <a16:creationId xmlns:a16="http://schemas.microsoft.com/office/drawing/2014/main" id="{2772500A-CAD4-F912-084D-DDF4A543E610}"/>
              </a:ext>
            </a:extLst>
          </p:cNvPr>
          <p:cNvPicPr>
            <a:picLocks noChangeAspect="1"/>
          </p:cNvPicPr>
          <p:nvPr/>
        </p:nvPicPr>
        <p:blipFill>
          <a:blip r:embed="rId8"/>
          <a:stretch>
            <a:fillRect/>
          </a:stretch>
        </p:blipFill>
        <p:spPr>
          <a:xfrm>
            <a:off x="-1" y="1344042"/>
            <a:ext cx="9144000" cy="1927341"/>
          </a:xfrm>
          <a:prstGeom prst="rect">
            <a:avLst/>
          </a:prstGeom>
        </p:spPr>
      </p:pic>
      <p:sp>
        <p:nvSpPr>
          <p:cNvPr id="8" name="Rectangle 7">
            <a:extLst>
              <a:ext uri="{FF2B5EF4-FFF2-40B4-BE49-F238E27FC236}">
                <a16:creationId xmlns:a16="http://schemas.microsoft.com/office/drawing/2014/main" id="{1D24CA43-4405-2465-4F1C-73CEFB548804}"/>
              </a:ext>
            </a:extLst>
          </p:cNvPr>
          <p:cNvSpPr/>
          <p:nvPr/>
        </p:nvSpPr>
        <p:spPr>
          <a:xfrm>
            <a:off x="5811982" y="2571750"/>
            <a:ext cx="1170709" cy="3169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D8EAB9EE-7E47-9F58-9326-B2CEDE7973BD}"/>
              </a:ext>
            </a:extLst>
          </p:cNvPr>
          <p:cNvSpPr/>
          <p:nvPr/>
        </p:nvSpPr>
        <p:spPr>
          <a:xfrm>
            <a:off x="3567546" y="3950595"/>
            <a:ext cx="1170709" cy="3169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061750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90"/>
          <p:cNvSpPr txBox="1">
            <a:spLocks noGrp="1"/>
          </p:cNvSpPr>
          <p:nvPr>
            <p:ph type="body" idx="1"/>
          </p:nvPr>
        </p:nvSpPr>
        <p:spPr>
          <a:xfrm>
            <a:off x="1" y="795376"/>
            <a:ext cx="9072880" cy="1206144"/>
          </a:xfrm>
          <a:prstGeom prst="rect">
            <a:avLst/>
          </a:prstGeom>
          <a:noFill/>
          <a:ln>
            <a:noFill/>
          </a:ln>
        </p:spPr>
        <p:txBody>
          <a:bodyPr spcFirstLastPara="1" wrap="square" lIns="91425" tIns="91425" rIns="91425" bIns="91425" anchor="t" anchorCtr="0">
            <a:normAutofit/>
          </a:bodyPr>
          <a:lstStyle/>
          <a:p>
            <a:pPr marL="500063" lvl="0" indent="-342900" algn="l" rtl="0">
              <a:lnSpc>
                <a:spcPct val="90000"/>
              </a:lnSpc>
              <a:spcBef>
                <a:spcPts val="800"/>
              </a:spcBef>
              <a:spcAft>
                <a:spcPts val="0"/>
              </a:spcAft>
              <a:buClr>
                <a:srgbClr val="135D6D"/>
              </a:buClr>
              <a:buSzPts val="2118"/>
              <a:buFont typeface="Arial"/>
              <a:buChar char="•"/>
            </a:pPr>
            <a:r>
              <a:rPr lang="fr-FR" u="sng" dirty="0">
                <a:solidFill>
                  <a:schemeClr val="dk1"/>
                </a:solidFill>
                <a:hlinkClick r:id="rId3">
                  <a:extLst>
                    <a:ext uri="{A12FA001-AC4F-418D-AE19-62706E023703}">
                      <ahyp:hlinkClr xmlns:ahyp="http://schemas.microsoft.com/office/drawing/2018/hyperlinkcolor" val="tx"/>
                    </a:ext>
                  </a:extLst>
                </a:hlinkClick>
              </a:rPr>
              <a:t>www.eaudyssee.org/espace-benevole/</a:t>
            </a:r>
            <a:endParaRPr sz="1800" dirty="0"/>
          </a:p>
          <a:p>
            <a:pPr marL="500063" lvl="0" indent="-242045" algn="just" rtl="0">
              <a:lnSpc>
                <a:spcPct val="90000"/>
              </a:lnSpc>
              <a:spcBef>
                <a:spcPts val="800"/>
              </a:spcBef>
              <a:spcAft>
                <a:spcPts val="0"/>
              </a:spcAft>
              <a:buClr>
                <a:srgbClr val="135D6D"/>
              </a:buClr>
              <a:buSzPts val="1588"/>
              <a:buFont typeface="Arial"/>
              <a:buNone/>
            </a:pPr>
            <a:endParaRPr sz="1800" dirty="0"/>
          </a:p>
        </p:txBody>
      </p:sp>
      <p:sp>
        <p:nvSpPr>
          <p:cNvPr id="920" name="Google Shape;920;p90"/>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dirty="0">
                <a:solidFill>
                  <a:srgbClr val="135D6D"/>
                </a:solidFill>
                <a:latin typeface="Twentieth Century"/>
                <a:ea typeface="Twentieth Century"/>
                <a:cs typeface="Twentieth Century"/>
                <a:sym typeface="Twentieth Century"/>
              </a:rPr>
              <a:t>Espace bénévole</a:t>
            </a:r>
            <a:endParaRPr sz="1400" b="0" i="0" u="none" strike="noStrike" cap="none" dirty="0">
              <a:solidFill>
                <a:srgbClr val="000000"/>
              </a:solidFill>
              <a:latin typeface="Arial"/>
              <a:ea typeface="Arial"/>
              <a:cs typeface="Arial"/>
              <a:sym typeface="Arial"/>
            </a:endParaRPr>
          </a:p>
        </p:txBody>
      </p:sp>
      <p:pic>
        <p:nvPicPr>
          <p:cNvPr id="921" name="Google Shape;921;p90"/>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922" name="Google Shape;922;p90"/>
          <p:cNvSpPr txBox="1"/>
          <p:nvPr/>
        </p:nvSpPr>
        <p:spPr>
          <a:xfrm>
            <a:off x="-119532" y="1213736"/>
            <a:ext cx="8459286" cy="3258202"/>
          </a:xfrm>
          <a:prstGeom prst="rect">
            <a:avLst/>
          </a:prstGeom>
          <a:noFill/>
          <a:ln>
            <a:noFill/>
          </a:ln>
        </p:spPr>
        <p:txBody>
          <a:bodyPr spcFirstLastPara="1" wrap="square" lIns="91425" tIns="91425" rIns="91425" bIns="91425" anchor="t" anchorCtr="0">
            <a:normAutofit/>
          </a:bodyPr>
          <a:lstStyle/>
          <a:p>
            <a:pPr marL="614363" marR="0" lvl="1" algn="just" rtl="0">
              <a:lnSpc>
                <a:spcPct val="90000"/>
              </a:lnSpc>
              <a:spcBef>
                <a:spcPts val="800"/>
              </a:spcBef>
              <a:spcAft>
                <a:spcPts val="0"/>
              </a:spcAft>
              <a:buClr>
                <a:srgbClr val="135D6D"/>
              </a:buClr>
              <a:buSzPct val="127207"/>
            </a:pPr>
            <a:r>
              <a:rPr lang="fr-FR" sz="1800" b="0" i="0" u="none" strike="noStrike" cap="none" dirty="0">
                <a:solidFill>
                  <a:schemeClr val="dk1"/>
                </a:solidFill>
                <a:latin typeface="Twentieth Century"/>
                <a:ea typeface="Twentieth Century"/>
                <a:cs typeface="Twentieth Century"/>
                <a:sym typeface="Twentieth Century"/>
              </a:rPr>
              <a:t>Tout ce qui ne concerne pas l’animation d’une Fresque de l’Eau, afin de participer à la vie de l’association :</a:t>
            </a:r>
          </a:p>
          <a:p>
            <a:pPr marL="614363" marR="0" lvl="1" algn="just" rtl="0">
              <a:lnSpc>
                <a:spcPct val="90000"/>
              </a:lnSpc>
              <a:spcBef>
                <a:spcPts val="800"/>
              </a:spcBef>
              <a:spcAft>
                <a:spcPts val="0"/>
              </a:spcAft>
              <a:buClr>
                <a:srgbClr val="135D6D"/>
              </a:buClr>
              <a:buSzPct val="127207"/>
            </a:pPr>
            <a:endParaRPr lang="fr-FR" sz="1800" dirty="0">
              <a:solidFill>
                <a:schemeClr val="dk1"/>
              </a:solidFill>
              <a:latin typeface="Twentieth Century"/>
              <a:sym typeface="Twentieth Century"/>
            </a:endParaRPr>
          </a:p>
          <a:p>
            <a:pPr marL="500063" marR="0" lvl="0" indent="-242045" algn="just" rtl="0">
              <a:lnSpc>
                <a:spcPct val="90000"/>
              </a:lnSpc>
              <a:spcBef>
                <a:spcPts val="800"/>
              </a:spcBef>
              <a:spcAft>
                <a:spcPts val="0"/>
              </a:spcAft>
              <a:buClr>
                <a:srgbClr val="135D6D"/>
              </a:buClr>
              <a:buSzPct val="95375"/>
              <a:buFont typeface="Arial"/>
              <a:buNone/>
            </a:pPr>
            <a:endParaRPr sz="1800" b="0" i="0" u="none" strike="noStrike" cap="none" dirty="0">
              <a:solidFill>
                <a:schemeClr val="dk1"/>
              </a:solidFill>
              <a:latin typeface="Twentieth Century"/>
              <a:ea typeface="Twentieth Century"/>
              <a:cs typeface="Twentieth Century"/>
              <a:sym typeface="Twentieth Century"/>
            </a:endParaRPr>
          </a:p>
        </p:txBody>
      </p:sp>
      <p:pic>
        <p:nvPicPr>
          <p:cNvPr id="923" name="Google Shape;923;p90">
            <a:hlinkClick r:id="rId5"/>
          </p:cNvPr>
          <p:cNvPicPr preferRelativeResize="0"/>
          <p:nvPr/>
        </p:nvPicPr>
        <p:blipFill rotWithShape="1">
          <a:blip r:embed="rId6">
            <a:alphaModFix/>
          </a:blip>
          <a:srcRect/>
          <a:stretch/>
        </p:blipFill>
        <p:spPr>
          <a:xfrm>
            <a:off x="4033360" y="228216"/>
            <a:ext cx="949694" cy="607800"/>
          </a:xfrm>
          <a:prstGeom prst="rect">
            <a:avLst/>
          </a:prstGeom>
          <a:noFill/>
          <a:ln>
            <a:noFill/>
          </a:ln>
        </p:spPr>
      </p:pic>
      <p:pic>
        <p:nvPicPr>
          <p:cNvPr id="3" name="Image 2">
            <a:extLst>
              <a:ext uri="{FF2B5EF4-FFF2-40B4-BE49-F238E27FC236}">
                <a16:creationId xmlns:a16="http://schemas.microsoft.com/office/drawing/2014/main" id="{987970A7-790A-59AD-A567-22FD264E5EA0}"/>
              </a:ext>
            </a:extLst>
          </p:cNvPr>
          <p:cNvPicPr>
            <a:picLocks noChangeAspect="1"/>
          </p:cNvPicPr>
          <p:nvPr/>
        </p:nvPicPr>
        <p:blipFill>
          <a:blip r:embed="rId7"/>
          <a:stretch>
            <a:fillRect/>
          </a:stretch>
        </p:blipFill>
        <p:spPr>
          <a:xfrm>
            <a:off x="4188857" y="2005008"/>
            <a:ext cx="4815413" cy="2273945"/>
          </a:xfrm>
          <a:prstGeom prst="rect">
            <a:avLst/>
          </a:prstGeom>
        </p:spPr>
      </p:pic>
      <p:sp>
        <p:nvSpPr>
          <p:cNvPr id="5" name="Google Shape;922;p90">
            <a:extLst>
              <a:ext uri="{FF2B5EF4-FFF2-40B4-BE49-F238E27FC236}">
                <a16:creationId xmlns:a16="http://schemas.microsoft.com/office/drawing/2014/main" id="{F485BF22-2F9A-B06C-A14B-6573BC444E6F}"/>
              </a:ext>
            </a:extLst>
          </p:cNvPr>
          <p:cNvSpPr txBox="1"/>
          <p:nvPr/>
        </p:nvSpPr>
        <p:spPr>
          <a:xfrm>
            <a:off x="-119532" y="1655704"/>
            <a:ext cx="4262041" cy="3258202"/>
          </a:xfrm>
          <a:prstGeom prst="rect">
            <a:avLst/>
          </a:prstGeom>
          <a:noFill/>
          <a:ln>
            <a:noFill/>
          </a:ln>
        </p:spPr>
        <p:txBody>
          <a:bodyPr spcFirstLastPara="1" wrap="square" lIns="91425" tIns="91425" rIns="91425" bIns="91425" anchor="t" anchorCtr="0">
            <a:normAutofit fontScale="85000" lnSpcReduction="20000"/>
          </a:bodyPr>
          <a:lstStyle/>
          <a:p>
            <a:pPr marL="614363" marR="0" lvl="1" algn="just" rtl="0">
              <a:lnSpc>
                <a:spcPct val="90000"/>
              </a:lnSpc>
              <a:spcBef>
                <a:spcPts val="800"/>
              </a:spcBef>
              <a:spcAft>
                <a:spcPts val="0"/>
              </a:spcAft>
              <a:buClr>
                <a:srgbClr val="135D6D"/>
              </a:buClr>
              <a:buSzPct val="127207"/>
            </a:pPr>
            <a:endParaRPr lang="fr-FR" sz="1800" dirty="0">
              <a:solidFill>
                <a:schemeClr val="dk1"/>
              </a:solidFill>
              <a:latin typeface="Twentieth Century"/>
              <a:sym typeface="Twentieth Century"/>
            </a:endParaRPr>
          </a:p>
          <a:p>
            <a:pPr marL="957263" marR="0" lvl="1" indent="-342900" algn="just" rtl="0">
              <a:lnSpc>
                <a:spcPct val="90000"/>
              </a:lnSpc>
              <a:spcBef>
                <a:spcPts val="800"/>
              </a:spcBef>
              <a:spcAft>
                <a:spcPts val="0"/>
              </a:spcAft>
              <a:buClr>
                <a:srgbClr val="135D6D"/>
              </a:buClr>
              <a:buSzPct val="127207"/>
              <a:buFont typeface="Arial"/>
              <a:buChar char="•"/>
            </a:pPr>
            <a:r>
              <a:rPr lang="fr-FR" sz="1800" dirty="0">
                <a:solidFill>
                  <a:schemeClr val="dk1"/>
                </a:solidFill>
                <a:latin typeface="Twentieth Century"/>
                <a:sym typeface="Twentieth Century"/>
              </a:rPr>
              <a:t>Lien communauté </a:t>
            </a:r>
            <a:r>
              <a:rPr lang="fr-FR" sz="1800" dirty="0" err="1">
                <a:solidFill>
                  <a:schemeClr val="dk1"/>
                </a:solidFill>
                <a:latin typeface="Twentieth Century"/>
                <a:sym typeface="Twentieth Century"/>
              </a:rPr>
              <a:t>Telegram</a:t>
            </a:r>
            <a:r>
              <a:rPr lang="fr-FR" sz="1800" dirty="0">
                <a:solidFill>
                  <a:schemeClr val="dk1"/>
                </a:solidFill>
                <a:latin typeface="Twentieth Century"/>
                <a:sym typeface="Twentieth Century"/>
              </a:rPr>
              <a:t> (</a:t>
            </a:r>
            <a:r>
              <a:rPr lang="fr-FR" sz="1800" dirty="0">
                <a:solidFill>
                  <a:srgbClr val="00B0F0"/>
                </a:solidFill>
                <a:latin typeface="Twentieth Century"/>
                <a:sym typeface="Twentieth Century"/>
              </a:rPr>
              <a:t>si vous cherchez un </a:t>
            </a:r>
            <a:r>
              <a:rPr lang="fr-FR" sz="1800" dirty="0" err="1">
                <a:solidFill>
                  <a:srgbClr val="00B0F0"/>
                </a:solidFill>
                <a:latin typeface="Twentieth Century"/>
                <a:sym typeface="Twentieth Century"/>
              </a:rPr>
              <a:t>coanimateur</a:t>
            </a:r>
            <a:r>
              <a:rPr lang="fr-FR" sz="1800" dirty="0">
                <a:solidFill>
                  <a:srgbClr val="00B0F0"/>
                </a:solidFill>
                <a:latin typeface="Twentieth Century"/>
                <a:sym typeface="Twentieth Century"/>
              </a:rPr>
              <a:t> ou un niveau Fleuve, ou pour toute question administrative / échanges c’est ici !</a:t>
            </a:r>
            <a:r>
              <a:rPr lang="fr-FR" sz="1800" dirty="0">
                <a:solidFill>
                  <a:schemeClr val="dk1"/>
                </a:solidFill>
                <a:latin typeface="Twentieth Century"/>
                <a:sym typeface="Twentieth Century"/>
              </a:rPr>
              <a:t>)</a:t>
            </a:r>
          </a:p>
          <a:p>
            <a:pPr marL="957263" marR="0" lvl="1" indent="-342900" algn="just" rtl="0">
              <a:lnSpc>
                <a:spcPct val="90000"/>
              </a:lnSpc>
              <a:spcBef>
                <a:spcPts val="800"/>
              </a:spcBef>
              <a:spcAft>
                <a:spcPts val="0"/>
              </a:spcAft>
              <a:buClr>
                <a:srgbClr val="135D6D"/>
              </a:buClr>
              <a:buSzPct val="127207"/>
              <a:buFont typeface="Arial"/>
              <a:buChar char="•"/>
            </a:pPr>
            <a:r>
              <a:rPr lang="fr-FR" sz="1800" dirty="0">
                <a:solidFill>
                  <a:schemeClr val="dk1"/>
                </a:solidFill>
                <a:latin typeface="Twentieth Century"/>
                <a:sym typeface="Twentieth Century"/>
              </a:rPr>
              <a:t>Actualités de l’association </a:t>
            </a:r>
          </a:p>
          <a:p>
            <a:pPr marL="957263" marR="0" lvl="1" indent="-342900" algn="just" rtl="0">
              <a:lnSpc>
                <a:spcPct val="90000"/>
              </a:lnSpc>
              <a:spcBef>
                <a:spcPts val="800"/>
              </a:spcBef>
              <a:spcAft>
                <a:spcPts val="0"/>
              </a:spcAft>
              <a:buClr>
                <a:srgbClr val="135D6D"/>
              </a:buClr>
              <a:buSzPct val="127207"/>
              <a:buFont typeface="Arial"/>
              <a:buChar char="•"/>
            </a:pPr>
            <a:r>
              <a:rPr lang="fr-FR" sz="1800" dirty="0">
                <a:solidFill>
                  <a:schemeClr val="dk1"/>
                </a:solidFill>
                <a:latin typeface="Twentieth Century"/>
                <a:sym typeface="Twentieth Century"/>
              </a:rPr>
              <a:t>Liens vers les </a:t>
            </a:r>
            <a:r>
              <a:rPr lang="fr-FR" sz="1800" dirty="0" err="1">
                <a:solidFill>
                  <a:schemeClr val="dk1"/>
                </a:solidFill>
                <a:latin typeface="Twentieth Century"/>
                <a:sym typeface="Twentieth Century"/>
              </a:rPr>
              <a:t>apér’eau</a:t>
            </a:r>
            <a:endParaRPr lang="fr-FR" sz="1800" dirty="0">
              <a:solidFill>
                <a:schemeClr val="dk1"/>
              </a:solidFill>
              <a:latin typeface="Twentieth Century"/>
              <a:sym typeface="Twentieth Century"/>
            </a:endParaRPr>
          </a:p>
          <a:p>
            <a:pPr marL="957263" marR="0" lvl="1" indent="-342900" algn="just" rtl="0">
              <a:lnSpc>
                <a:spcPct val="90000"/>
              </a:lnSpc>
              <a:spcBef>
                <a:spcPts val="800"/>
              </a:spcBef>
              <a:spcAft>
                <a:spcPts val="0"/>
              </a:spcAft>
              <a:buClr>
                <a:srgbClr val="135D6D"/>
              </a:buClr>
              <a:buSzPct val="127207"/>
              <a:buFont typeface="Arial"/>
              <a:buChar char="•"/>
            </a:pPr>
            <a:r>
              <a:rPr lang="fr-FR" sz="1800" b="0" i="0" u="none" strike="noStrike" cap="none" dirty="0">
                <a:solidFill>
                  <a:schemeClr val="dk1"/>
                </a:solidFill>
                <a:latin typeface="Twentieth Century"/>
                <a:ea typeface="Arial"/>
                <a:cs typeface="Arial"/>
                <a:sym typeface="Twentieth Century"/>
              </a:rPr>
              <a:t>Missions bénévoles à pourvoir</a:t>
            </a:r>
          </a:p>
          <a:p>
            <a:pPr marL="957263" marR="0" lvl="1" indent="-342900" algn="just" rtl="0">
              <a:lnSpc>
                <a:spcPct val="90000"/>
              </a:lnSpc>
              <a:spcBef>
                <a:spcPts val="800"/>
              </a:spcBef>
              <a:spcAft>
                <a:spcPts val="0"/>
              </a:spcAft>
              <a:buClr>
                <a:srgbClr val="135D6D"/>
              </a:buClr>
              <a:buSzPct val="127207"/>
              <a:buFont typeface="Arial"/>
              <a:buChar char="•"/>
            </a:pPr>
            <a:r>
              <a:rPr lang="fr-FR" sz="1800" dirty="0">
                <a:solidFill>
                  <a:schemeClr val="dk1"/>
                </a:solidFill>
                <a:latin typeface="Twentieth Century"/>
                <a:sym typeface="Twentieth Century"/>
              </a:rPr>
              <a:t>Outils (</a:t>
            </a:r>
            <a:r>
              <a:rPr lang="fr-FR" sz="1800" dirty="0" err="1">
                <a:solidFill>
                  <a:schemeClr val="dk1"/>
                </a:solidFill>
                <a:latin typeface="Twentieth Century"/>
                <a:sym typeface="Twentieth Century"/>
              </a:rPr>
              <a:t>Eau’Rigine</a:t>
            </a:r>
            <a:r>
              <a:rPr lang="fr-FR" sz="1800" dirty="0">
                <a:solidFill>
                  <a:schemeClr val="dk1"/>
                </a:solidFill>
                <a:latin typeface="Twentieth Century"/>
                <a:sym typeface="Twentieth Century"/>
              </a:rPr>
              <a:t>, autres)</a:t>
            </a:r>
          </a:p>
          <a:p>
            <a:pPr marL="957263" marR="0" lvl="1" indent="-342900" algn="just" rtl="0">
              <a:lnSpc>
                <a:spcPct val="90000"/>
              </a:lnSpc>
              <a:spcBef>
                <a:spcPts val="800"/>
              </a:spcBef>
              <a:spcAft>
                <a:spcPts val="0"/>
              </a:spcAft>
              <a:buClr>
                <a:srgbClr val="135D6D"/>
              </a:buClr>
              <a:buSzPct val="127207"/>
              <a:buFont typeface="Arial"/>
              <a:buChar char="•"/>
            </a:pPr>
            <a:r>
              <a:rPr lang="fr-FR" sz="1800" b="0" i="0" u="none" strike="noStrike" cap="none" dirty="0">
                <a:solidFill>
                  <a:schemeClr val="dk1"/>
                </a:solidFill>
                <a:latin typeface="Twentieth Century"/>
                <a:ea typeface="Arial"/>
                <a:cs typeface="Arial"/>
                <a:sym typeface="Twentieth Century"/>
              </a:rPr>
              <a:t>Infographies</a:t>
            </a:r>
          </a:p>
          <a:p>
            <a:pPr marL="957263" marR="0" lvl="1" indent="-342900" algn="just" rtl="0">
              <a:lnSpc>
                <a:spcPct val="90000"/>
              </a:lnSpc>
              <a:spcBef>
                <a:spcPts val="800"/>
              </a:spcBef>
              <a:spcAft>
                <a:spcPts val="0"/>
              </a:spcAft>
              <a:buClr>
                <a:srgbClr val="135D6D"/>
              </a:buClr>
              <a:buSzPct val="127207"/>
              <a:buFont typeface="Arial"/>
              <a:buChar char="•"/>
            </a:pPr>
            <a:r>
              <a:rPr lang="fr-FR" sz="1800" dirty="0">
                <a:solidFill>
                  <a:schemeClr val="dk1"/>
                </a:solidFill>
                <a:latin typeface="Twentieth Century"/>
                <a:sym typeface="Twentieth Century"/>
              </a:rPr>
              <a:t>Matériel de com</a:t>
            </a:r>
          </a:p>
          <a:p>
            <a:pPr marL="957263" marR="0" lvl="1" indent="-342900" algn="just" rtl="0">
              <a:lnSpc>
                <a:spcPct val="90000"/>
              </a:lnSpc>
              <a:spcBef>
                <a:spcPts val="800"/>
              </a:spcBef>
              <a:spcAft>
                <a:spcPts val="0"/>
              </a:spcAft>
              <a:buClr>
                <a:srgbClr val="135D6D"/>
              </a:buClr>
              <a:buSzPct val="127207"/>
              <a:buFont typeface="Arial"/>
              <a:buChar char="•"/>
            </a:pPr>
            <a:r>
              <a:rPr lang="fr-FR" sz="1800" b="0" i="0" u="none" strike="noStrike" cap="none" dirty="0">
                <a:solidFill>
                  <a:schemeClr val="dk1"/>
                </a:solidFill>
                <a:latin typeface="Twentieth Century"/>
                <a:ea typeface="Arial"/>
                <a:cs typeface="Arial"/>
                <a:sym typeface="Twentieth Century"/>
              </a:rPr>
              <a:t>Etc.</a:t>
            </a:r>
            <a:endParaRPr sz="1400" b="0" i="0" u="none" strike="noStrike" cap="none" dirty="0">
              <a:solidFill>
                <a:srgbClr val="000000"/>
              </a:solidFill>
              <a:latin typeface="Arial"/>
              <a:ea typeface="Arial"/>
              <a:cs typeface="Arial"/>
              <a:sym typeface="Arial"/>
            </a:endParaRPr>
          </a:p>
          <a:p>
            <a:pPr marL="957263" marR="0" lvl="1" indent="-208407" algn="just" rtl="0">
              <a:lnSpc>
                <a:spcPct val="90000"/>
              </a:lnSpc>
              <a:spcBef>
                <a:spcPts val="800"/>
              </a:spcBef>
              <a:spcAft>
                <a:spcPts val="0"/>
              </a:spcAft>
              <a:buClr>
                <a:srgbClr val="135D6D"/>
              </a:buClr>
              <a:buSzPct val="127207"/>
              <a:buFont typeface="Arial"/>
              <a:buNone/>
            </a:pPr>
            <a:endParaRPr sz="1800" b="0" i="0" u="none" strike="noStrike" cap="none" dirty="0">
              <a:solidFill>
                <a:schemeClr val="dk1"/>
              </a:solidFill>
              <a:latin typeface="Twentieth Century"/>
              <a:ea typeface="Twentieth Century"/>
              <a:cs typeface="Twentieth Century"/>
              <a:sym typeface="Twentieth Century"/>
            </a:endParaRPr>
          </a:p>
          <a:p>
            <a:pPr marL="957263" marR="0" lvl="1" indent="-208407" algn="just" rtl="0">
              <a:lnSpc>
                <a:spcPct val="90000"/>
              </a:lnSpc>
              <a:spcBef>
                <a:spcPts val="800"/>
              </a:spcBef>
              <a:spcAft>
                <a:spcPts val="0"/>
              </a:spcAft>
              <a:buClr>
                <a:srgbClr val="135D6D"/>
              </a:buClr>
              <a:buSzPct val="127207"/>
              <a:buFont typeface="Arial"/>
              <a:buNone/>
            </a:pPr>
            <a:endParaRPr sz="1800" b="0" i="0" u="none" strike="noStrike" cap="none" dirty="0">
              <a:solidFill>
                <a:schemeClr val="dk1"/>
              </a:solidFill>
              <a:latin typeface="Twentieth Century"/>
              <a:ea typeface="Twentieth Century"/>
              <a:cs typeface="Twentieth Century"/>
              <a:sym typeface="Twentieth Century"/>
            </a:endParaRPr>
          </a:p>
          <a:p>
            <a:pPr marL="614363" marR="0" lvl="1" indent="0" algn="l" rtl="0">
              <a:lnSpc>
                <a:spcPct val="90000"/>
              </a:lnSpc>
              <a:spcBef>
                <a:spcPts val="800"/>
              </a:spcBef>
              <a:spcAft>
                <a:spcPts val="0"/>
              </a:spcAft>
              <a:buClr>
                <a:srgbClr val="135D6D"/>
              </a:buClr>
              <a:buSzPct val="127207"/>
              <a:buFont typeface="Noto Sans Symbols"/>
              <a:buNone/>
            </a:pPr>
            <a:endParaRPr sz="1800" b="0" i="0" u="none" strike="noStrike" cap="none" dirty="0">
              <a:solidFill>
                <a:schemeClr val="dk1"/>
              </a:solidFill>
              <a:latin typeface="Twentieth Century"/>
              <a:ea typeface="Twentieth Century"/>
              <a:cs typeface="Twentieth Century"/>
              <a:sym typeface="Twentieth Century"/>
            </a:endParaRPr>
          </a:p>
          <a:p>
            <a:pPr marL="500063" marR="0" lvl="0" indent="-242045" algn="just" rtl="0">
              <a:lnSpc>
                <a:spcPct val="90000"/>
              </a:lnSpc>
              <a:spcBef>
                <a:spcPts val="800"/>
              </a:spcBef>
              <a:spcAft>
                <a:spcPts val="0"/>
              </a:spcAft>
              <a:buClr>
                <a:srgbClr val="135D6D"/>
              </a:buClr>
              <a:buSzPct val="95375"/>
              <a:buFont typeface="Arial"/>
              <a:buNone/>
            </a:pPr>
            <a:endParaRPr sz="1800" b="0" i="0" u="none" strike="noStrike" cap="none" dirty="0">
              <a:solidFill>
                <a:schemeClr val="dk1"/>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17628485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79"/>
          <p:cNvSpPr txBox="1">
            <a:spLocks noGrp="1"/>
          </p:cNvSpPr>
          <p:nvPr>
            <p:ph type="title" idx="4294967295"/>
          </p:nvPr>
        </p:nvSpPr>
        <p:spPr>
          <a:xfrm>
            <a:off x="0" y="2160587"/>
            <a:ext cx="3284538" cy="8223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C0C0C"/>
              </a:buClr>
              <a:buSzPts val="5262"/>
              <a:buFont typeface="Twentieth Century"/>
              <a:buNone/>
            </a:pPr>
            <a:r>
              <a:rPr lang="fr" sz="4800">
                <a:solidFill>
                  <a:schemeClr val="lt1"/>
                </a:solidFill>
              </a:rPr>
              <a:t>Q &amp; R</a:t>
            </a:r>
            <a:endParaRPr sz="4800">
              <a:solidFill>
                <a:schemeClr val="lt1"/>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81"/>
          <p:cNvSpPr txBox="1">
            <a:spLocks noGrp="1"/>
          </p:cNvSpPr>
          <p:nvPr>
            <p:ph type="title" idx="4294967295"/>
          </p:nvPr>
        </p:nvSpPr>
        <p:spPr>
          <a:xfrm>
            <a:off x="0" y="2160587"/>
            <a:ext cx="3284538" cy="8223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C0C0C"/>
              </a:buClr>
              <a:buSzPts val="5262"/>
              <a:buFont typeface="Twentieth Century"/>
              <a:buNone/>
            </a:pPr>
            <a:r>
              <a:rPr lang="fr" sz="4800">
                <a:solidFill>
                  <a:schemeClr val="lt1"/>
                </a:solidFill>
              </a:rPr>
              <a:t>Merci !</a:t>
            </a:r>
            <a:endParaRPr sz="48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5"/>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21146"/>
              <a:buFont typeface="Twentieth Century"/>
              <a:buNone/>
            </a:pPr>
            <a:r>
              <a:rPr lang="fr">
                <a:solidFill>
                  <a:schemeClr val="lt1"/>
                </a:solidFill>
              </a:rPr>
              <a:t>L’ATELIER :</a:t>
            </a:r>
            <a:br>
              <a:rPr lang="fr">
                <a:solidFill>
                  <a:schemeClr val="lt1"/>
                </a:solidFill>
              </a:rPr>
            </a:br>
            <a:r>
              <a:rPr lang="fr">
                <a:solidFill>
                  <a:schemeClr val="lt1"/>
                </a:solidFill>
              </a:rPr>
              <a:t>LA FRESQUE DE L’EAU</a:t>
            </a:r>
            <a:endParaRPr>
              <a:solidFill>
                <a:schemeClr val="lt1"/>
              </a:solidFill>
            </a:endParaRPr>
          </a:p>
        </p:txBody>
      </p:sp>
    </p:spTree>
  </p:cSld>
  <p:clrMapOvr>
    <a:masterClrMapping/>
  </p:clrMapOvr>
</p:sld>
</file>

<file path=ppt/theme/theme1.xml><?xml version="1.0" encoding="utf-8"?>
<a:theme xmlns:a="http://schemas.openxmlformats.org/drawingml/2006/main" name="Intégral">
  <a:themeElements>
    <a:clrScheme name="Intégral">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égral">
  <a:themeElements>
    <a:clrScheme name="Intégral">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TotalTime>
  <Words>5145</Words>
  <Application>Microsoft Office PowerPoint</Application>
  <PresentationFormat>Affichage à l'écran (16:9)</PresentationFormat>
  <Paragraphs>557</Paragraphs>
  <Slides>86</Slides>
  <Notes>86</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86</vt:i4>
      </vt:variant>
    </vt:vector>
  </HeadingPairs>
  <TitlesOfParts>
    <vt:vector size="94" baseType="lpstr">
      <vt:lpstr>Arial</vt:lpstr>
      <vt:lpstr>Noto Sans Symbols</vt:lpstr>
      <vt:lpstr>Twentieth Century</vt:lpstr>
      <vt:lpstr>Roboto</vt:lpstr>
      <vt:lpstr>Calibri</vt:lpstr>
      <vt:lpstr>Courier New</vt:lpstr>
      <vt:lpstr>Intégral</vt:lpstr>
      <vt:lpstr>Intégral</vt:lpstr>
      <vt:lpstr>Présentation PowerPoint</vt:lpstr>
      <vt:lpstr>Sommaire</vt:lpstr>
      <vt:lpstr>TOUR DE TABLE</vt:lpstr>
      <vt:lpstr>Brisons la glace !</vt:lpstr>
      <vt:lpstr>LE CADRE : L’ASSOCIATION EAU’DYSSÉE</vt:lpstr>
      <vt:lpstr>Notre Raison d’être</vt:lpstr>
      <vt:lpstr>Notre travail</vt:lpstr>
      <vt:lpstr>Eau’Rigine</vt:lpstr>
      <vt:lpstr>L’ATELIER : LA FRESQUE DE L’EAU</vt:lpstr>
      <vt:lpstr>Les Fondateurs</vt:lpstr>
      <vt:lpstr>L’ADN de la Fresque</vt:lpstr>
      <vt:lpstr>Le public cible</vt:lpstr>
      <vt:lpstr>Le format</vt:lpstr>
      <vt:lpstr>Posture de l’animateur</vt:lpstr>
      <vt:lpstr>Nos 4 jeux : une vision intégrale sur l’eau</vt:lpstr>
      <vt:lpstr>La fresque en présentiel</vt:lpstr>
      <vt:lpstr>La fresque en ligne</vt:lpstr>
      <vt:lpstr>L’atelier, pas à pas</vt:lpstr>
      <vt:lpstr>Présentation PowerPoint</vt:lpstr>
      <vt:lpstr>Introduction (15 minutes)</vt:lpstr>
      <vt:lpstr>Présentation PowerPoint</vt:lpstr>
      <vt:lpstr>Jeu 1 : Le cycle naturel de l’eau </vt:lpstr>
      <vt:lpstr>Jeu 1 : la base, nos stocks et flux </vt:lpstr>
      <vt:lpstr>1) Stocks - Quiz a) Faire deviner les stocks et les placer lorsqu’ils sont cités  A vous de jouer ! </vt:lpstr>
      <vt:lpstr>1) Stocks - Quiz a) Faire deviner les stocks et les placer lorsqu’ils sont cités b) « Parmi ces stocks, quels sont les 3 qui contiennent le plus d’eau ? » c) Détailler avec les cartes de répartition</vt:lpstr>
      <vt:lpstr>A vous de jouer ! Stocks – Eau douce</vt:lpstr>
      <vt:lpstr>A vous de jouer ! Stocks – Eau douce</vt:lpstr>
      <vt:lpstr>2) Flux  a) Distribuer 7 cartes flux et les faire placer et relier</vt:lpstr>
      <vt:lpstr>2) Flux a) Distribuer 7 cartes flux et les faire placer et relier  b) Distribuer les 4 flux relatifs aux sols</vt:lpstr>
      <vt:lpstr>3) Êtres humains a) « Ce grand cycle est le cycle naturel de l’eau qui fonctionne ainsi depuis des milliers d’années. Or, aujourd’hui, ce cycle naturel est perturbé. Selon vous, qu'est-ce qui le perturbe ? »  b) Placer la carte et la faire relier (pour l’instant uniquement aux sols)</vt:lpstr>
      <vt:lpstr>Jeu 1 (20 min) : debrief</vt:lpstr>
      <vt:lpstr>Présentation PowerPoint</vt:lpstr>
      <vt:lpstr>Jeu 2 : le cycle anthropique de l’eau </vt:lpstr>
      <vt:lpstr>Jeu 2 : le cycle anthropique de l’eau</vt:lpstr>
      <vt:lpstr>Correction Lot 2</vt:lpstr>
      <vt:lpstr>A vous de jouer ! Stocks naturels  captés  </vt:lpstr>
      <vt:lpstr>A vous de jouer ! Stocks naturels  captés  </vt:lpstr>
      <vt:lpstr>A vous de jouer ! 4 dernières flèches  </vt:lpstr>
      <vt:lpstr>A vous de jouer ! 4 dernières flèches  </vt:lpstr>
      <vt:lpstr>Jeu 2 : débrief</vt:lpstr>
      <vt:lpstr>Présentation PowerPoint</vt:lpstr>
      <vt:lpstr>Transition, nos activités humaines </vt:lpstr>
      <vt:lpstr>Transition, nos activités humaines </vt:lpstr>
      <vt:lpstr>A vous de jouer !</vt:lpstr>
      <vt:lpstr>A vous de jouer !</vt:lpstr>
      <vt:lpstr>A vous de jouer !</vt:lpstr>
      <vt:lpstr>A vous de jouer !</vt:lpstr>
      <vt:lpstr>Transition : debrief</vt:lpstr>
      <vt:lpstr>Présentation PowerPoint</vt:lpstr>
      <vt:lpstr>Jeu 3 : l’impact de nos activités </vt:lpstr>
      <vt:lpstr>Jeu 3 : l’impact de nos activités </vt:lpstr>
      <vt:lpstr>Première colonne A vous de jouer !</vt:lpstr>
      <vt:lpstr>Première colonne</vt:lpstr>
      <vt:lpstr>Deuxième colonne A vous de jouer !</vt:lpstr>
      <vt:lpstr>Deuxième colonne</vt:lpstr>
      <vt:lpstr>Troisième colonne</vt:lpstr>
      <vt:lpstr>Jeu 3 : debrief</vt:lpstr>
      <vt:lpstr>Présentation PowerPoint</vt:lpstr>
      <vt:lpstr>Jeu 4 : l’impact du changement climatique </vt:lpstr>
      <vt:lpstr>Jeu 4 : l’impact du changement climatique</vt:lpstr>
      <vt:lpstr>Jeu 4 : l’impact du changement climatique</vt:lpstr>
      <vt:lpstr>Correction (Impacts France) A vous de jouer !</vt:lpstr>
      <vt:lpstr>Correction (Impacts France) A vous de jouer !</vt:lpstr>
      <vt:lpstr>Jeu 4 : debrief</vt:lpstr>
      <vt:lpstr>Présentation PowerPoint</vt:lpstr>
      <vt:lpstr>Débat : notre empreinte eau </vt:lpstr>
      <vt:lpstr>Débat, notre empreinte eau </vt:lpstr>
      <vt:lpstr>Débat, notre empreinte eau </vt:lpstr>
      <vt:lpstr>Débat</vt:lpstr>
      <vt:lpstr>Débat (page explicative  des mesures sur  le site)</vt:lpstr>
      <vt:lpstr>Mini jeux</vt:lpstr>
      <vt:lpstr>Présentation PowerPoint</vt:lpstr>
      <vt:lpstr>LICENCE &amp; CONDITIONS COMMERCIALES</vt:lpstr>
      <vt:lpstr>Niveaux</vt:lpstr>
      <vt:lpstr>Licence</vt:lpstr>
      <vt:lpstr>Statut animateur pro agréé</vt:lpstr>
      <vt:lpstr>Agrément pro</vt:lpstr>
      <vt:lpstr>OUTILS À DISPOSITION DES ANIMATEURS</vt:lpstr>
      <vt:lpstr>Présentation PowerPoint</vt:lpstr>
      <vt:lpstr>Présentation PowerPoint</vt:lpstr>
      <vt:lpstr>Présentation PowerPoint</vt:lpstr>
      <vt:lpstr>Présentation PowerPoint</vt:lpstr>
      <vt:lpstr>Présentation PowerPoint</vt:lpstr>
      <vt:lpstr>Présentation PowerPoint</vt:lpstr>
      <vt:lpstr>Q &amp; R</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CAILLOUET Laurie</dc:creator>
  <cp:lastModifiedBy>CAILLOUET Laurie</cp:lastModifiedBy>
  <cp:revision>7</cp:revision>
  <dcterms:modified xsi:type="dcterms:W3CDTF">2026-03-19T10:12:30Z</dcterms:modified>
</cp:coreProperties>
</file>